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840</a:t>
            </a:r>
            <a:br>
              <a:rPr lang="en-US"/>
            </a:br>
            <a:r>
              <a:rPr lang="en-US"/>
              <a:t>SẴN LÒNG HẦU VIỆC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lực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Theo </a:t>
            </a:r>
            <a:r>
              <a:rPr dirty="0" err="1">
                <a:solidFill>
                  <a:srgbClr val="FFFF00"/>
                </a:solidFill>
              </a:rPr>
              <a:t>gương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ra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Như</a:t>
            </a:r>
            <a:r>
              <a:rPr dirty="0"/>
              <a:t> bao </a:t>
            </a:r>
            <a:r>
              <a:rPr dirty="0" err="1"/>
              <a:t>áng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mát</a:t>
            </a:r>
            <a:r>
              <a:rPr dirty="0"/>
              <a:t> , </a:t>
            </a:r>
            <a:br>
              <a:rPr lang="en-GB" dirty="0"/>
            </a:br>
            <a:r>
              <a:rPr dirty="0"/>
              <a:t>con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thiết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tưới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vườn</a:t>
            </a:r>
            <a:r>
              <a:rPr dirty="0"/>
              <a:t> </a:t>
            </a:r>
            <a:r>
              <a:rPr dirty="0" err="1"/>
              <a:t>cây</a:t>
            </a:r>
            <a:r>
              <a:rPr dirty="0"/>
              <a:t> </a:t>
            </a:r>
            <a:r>
              <a:rPr dirty="0" err="1"/>
              <a:t>khô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nước</a:t>
            </a:r>
            <a:r>
              <a:rPr dirty="0"/>
              <a:t>, con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hầu</a:t>
            </a:r>
            <a:r>
              <a:rPr dirty="0"/>
              <a:t> </a:t>
            </a:r>
            <a:r>
              <a:rPr dirty="0" err="1"/>
              <a:t>việc</a:t>
            </a:r>
            <a:r>
              <a:rPr dirty="0"/>
              <a:t> Cha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càng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lực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Theo </a:t>
            </a:r>
            <a:r>
              <a:rPr dirty="0" err="1">
                <a:solidFill>
                  <a:srgbClr val="FFFF00"/>
                </a:solidFill>
              </a:rPr>
              <a:t>gương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Tai con </a:t>
            </a:r>
            <a:r>
              <a:rPr dirty="0" err="1"/>
              <a:t>lắng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vâng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phán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tín</a:t>
            </a:r>
            <a:r>
              <a:rPr dirty="0"/>
              <a:t> </a:t>
            </a:r>
            <a:r>
              <a:rPr dirty="0" err="1"/>
              <a:t>trung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Tâm</a:t>
            </a:r>
            <a:r>
              <a:rPr dirty="0"/>
              <a:t> con </a:t>
            </a:r>
            <a:r>
              <a:rPr dirty="0" err="1"/>
              <a:t>hứa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chăm</a:t>
            </a:r>
            <a:r>
              <a:rPr dirty="0"/>
              <a:t> lo </a:t>
            </a: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việc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,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con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mà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lực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Theo </a:t>
            </a:r>
            <a:r>
              <a:rPr dirty="0" err="1">
                <a:solidFill>
                  <a:srgbClr val="FFFF00"/>
                </a:solidFill>
              </a:rPr>
              <a:t>gương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Quanh đây biết bao nhiêu người khốn khó, con xin dốc tâm vui lòng sẻ chia.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Ai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thất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tương</a:t>
            </a:r>
            <a:r>
              <a:rPr dirty="0"/>
              <a:t> </a:t>
            </a:r>
            <a:r>
              <a:rPr dirty="0" err="1"/>
              <a:t>lai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mờ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, con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quay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146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840 SẴN LÒNG HẦU VIỆC </vt:lpstr>
      <vt:lpstr>1. Như bao áng mây  cho đời bóng mát ,  con mong ước luôn  yêu người thiết tha.</vt:lpstr>
      <vt:lpstr>Như mưa tưới vào vườn cây khô đang cần nước, con mang ước vọng hầu việc Cha Thánh càng hơn.</vt:lpstr>
      <vt:lpstr>Dâng năng lực nhiều hơn cho Chúa, dâng cuộc đời thành tâm nhân ái.  Theo gương Chúa cùng ra đi cứu người.</vt:lpstr>
      <vt:lpstr>2. Tai con lắng nghe  vâng lời Chúa phán,  chân luôn bước đi theo Ngài tín trung.</vt:lpstr>
      <vt:lpstr>Tâm con hứa nguyện hằng chăm lo công việc thánh, xin cho mắt con luôn nhìn theo Chúa  mà đi.</vt:lpstr>
      <vt:lpstr>Dâng năng lực nhiều hơn cho Chúa, dâng cuộc đời thành tâm nhân ái.  Theo gương Chúa cùng  ra đi cứu người.</vt:lpstr>
      <vt:lpstr>3. Quanh đây biết bao nhiêu người khốn khó, con xin dốc tâm vui lòng sẻ chia.</vt:lpstr>
      <vt:lpstr>Ai đang thất vọng vì tương lai trong mờ tối, con vui giúp người quay về bên Chúa tình yêu.</vt:lpstr>
      <vt:lpstr>Dâng năng lực nhiều hơn cho Chúa, dâng cuộc đời thành tâm nhân ái.  Theo gương Chúa cùng  ra đi cứu người.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2018-11-26T08:49:59Z</dcterms:modified>
</cp:coreProperties>
</file>