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841</a:t>
            </a:r>
            <a:br>
              <a:rPr lang="en-US" dirty="0"/>
            </a:br>
            <a:r>
              <a:rPr lang="en-US" dirty="0"/>
              <a:t>BIẾT JÊSUS VÀ </a:t>
            </a:r>
            <a:br>
              <a:rPr lang="en-US" dirty="0"/>
            </a:br>
            <a:r>
              <a:rPr lang="en-US" dirty="0"/>
              <a:t>TRUYỀN BÁ DANH NGÀI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hiến</a:t>
            </a:r>
            <a:r>
              <a:rPr dirty="0"/>
              <a:t> </a:t>
            </a:r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</a:t>
            </a:r>
            <a:r>
              <a:rPr lang="en-GB"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</a:t>
            </a:r>
            <a:r>
              <a:rPr lang="en-GB" dirty="0"/>
              <a:t> </a:t>
            </a:r>
            <a:br>
              <a:rPr lang="en-GB" dirty="0"/>
            </a:br>
            <a:r>
              <a:rPr dirty="0"/>
              <a:t>Ta </a:t>
            </a:r>
            <a:r>
              <a:rPr dirty="0" err="1"/>
              <a:t>tiến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rao</a:t>
            </a:r>
            <a:r>
              <a:rPr dirty="0"/>
              <a:t> </a:t>
            </a:r>
            <a:r>
              <a:rPr dirty="0" err="1"/>
              <a:t>truyền</a:t>
            </a:r>
            <a:r>
              <a:rPr dirty="0"/>
              <a:t> </a:t>
            </a:r>
            <a:r>
              <a:rPr dirty="0" err="1"/>
              <a:t>danh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,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, </a:t>
            </a:r>
            <a:r>
              <a:rPr dirty="0" err="1"/>
              <a:t>mến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Ngài.Tình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gì</a:t>
            </a:r>
            <a:r>
              <a:rPr dirty="0"/>
              <a:t> </a:t>
            </a:r>
            <a:r>
              <a:rPr dirty="0" err="1"/>
              <a:t>đem</a:t>
            </a:r>
            <a:r>
              <a:rPr dirty="0"/>
              <a:t> </a:t>
            </a:r>
            <a:r>
              <a:rPr dirty="0" err="1"/>
              <a:t>ví</a:t>
            </a:r>
            <a:r>
              <a:rPr dirty="0"/>
              <a:t> </a:t>
            </a:r>
            <a:r>
              <a:rPr dirty="0" err="1"/>
              <a:t>sánh</a:t>
            </a:r>
            <a:r>
              <a:rPr dirty="0"/>
              <a:t>.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ta cam </a:t>
            </a:r>
            <a:r>
              <a:rPr dirty="0" err="1"/>
              <a:t>chết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thay</a:t>
            </a:r>
            <a:r>
              <a:rPr dirty="0"/>
              <a:t> 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Ta </a:t>
            </a:r>
            <a:r>
              <a:rPr dirty="0" err="1"/>
              <a:t>tiến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rao</a:t>
            </a:r>
            <a:r>
              <a:rPr dirty="0"/>
              <a:t> </a:t>
            </a:r>
            <a:r>
              <a:rPr dirty="0" err="1"/>
              <a:t>truyền</a:t>
            </a:r>
            <a:r>
              <a:rPr dirty="0"/>
              <a:t> </a:t>
            </a:r>
            <a:r>
              <a:rPr dirty="0" err="1"/>
              <a:t>danh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.</a:t>
            </a:r>
            <a:r>
              <a:rPr lang="en-GB" dirty="0"/>
              <a:t> </a:t>
            </a:r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,</a:t>
            </a:r>
            <a:r>
              <a:rPr lang="en-GB"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,</a:t>
            </a:r>
            <a:r>
              <a:rPr lang="en-GB"/>
              <a:t> </a:t>
            </a:r>
            <a:br>
              <a:rPr lang="en-GB"/>
            </a:br>
            <a:r>
              <a:t>mến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</TotalTime>
  <Words>60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Presentation1</vt:lpstr>
      <vt:lpstr>Thánh Ca 841 BIẾT JÊSUS VÀ  TRUYỀN BÁ DANH NGÀI</vt:lpstr>
      <vt:lpstr>Yêu Jêsus hiến dâng thân cho Ngài. Yêu Jêsus sống luôn luôn vì Ngài.  Ta tiến lên vui rao truyền danh Chúa.</vt:lpstr>
      <vt:lpstr>Biết Jêsus, sống cho Ngài, mến yêu Ngài.Tình yêu Jêsus có gì đem ví sánh. Ngài yêu ta cam chết  thay ta.</vt:lpstr>
      <vt:lpstr>Ta tiến lên vui rao truyền danh Chúa. Biết Jêsus, sống cho Ngài,  mến yêu Ngài.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2018-11-26T08:51:14Z</dcterms:modified>
</cp:coreProperties>
</file>