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842</a:t>
            </a:r>
            <a:br>
              <a:rPr lang="vi-VN"/>
            </a:br>
            <a:r>
              <a:rPr lang="vi-VN"/>
              <a:t>CUỘC ĐỜI TƯƠI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Tôi chỉ chăm lo sống luôn cho Ngài bằng một cuộc sống thanh bạch nhân ái.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nhỏ</a:t>
            </a:r>
            <a:r>
              <a:rPr dirty="0"/>
              <a:t> lo </a:t>
            </a:r>
            <a:br>
              <a:rPr lang="en-GB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ai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đến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kẻ ốm đau, những ai bần hàn, dùng lời êm ái chăm sóc lo liệu.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có</a:t>
            </a:r>
            <a:r>
              <a:rPr dirty="0"/>
              <a:t> ai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nề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ngơ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khiến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gai </a:t>
            </a:r>
            <a:r>
              <a:rPr dirty="0" err="1"/>
              <a:t>góc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nở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lo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Cuộc sống của tôi ngắn như mây chiều, từ đây tôi quyết làm hết sức tôi.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2.Con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ngọn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dọc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khúc</a:t>
            </a:r>
            <a:br>
              <a:rPr lang="en-GB" dirty="0"/>
            </a:b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188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Presentation1</vt:lpstr>
      <vt:lpstr>Thánh Ca 842 CUỘC ĐỜI TƯƠI </vt:lpstr>
      <vt:lpstr>1. Tôi quyết luôn luôn chăm lo việc lành,  người gặp gian nan tôi nguyện lo lắng.</vt:lpstr>
      <vt:lpstr>Cuộc sống của tôi ngắn như mây chiều, từ đây tôi quyết làm hết sức tôi.</vt:lpstr>
      <vt:lpstr>Đời như mây chiều  trước lúc tắt nắng  không bao lâu đâu.</vt:lpstr>
      <vt:lpstr>Tôi sẽ lên đường gặp những việc lành trước do tôi làm, và tại nơi đó  đời mãi thắm tươi.</vt:lpstr>
      <vt:lpstr>2.Con Đức Chúa Cha giống như ngọn đèn  dọc đường tôi đi xin nguyện soi sáng.</vt:lpstr>
      <vt:lpstr>Tôi sẽ hát vang khúc  ca khen Ngài,  nguyện luôn nâng đỡ  bao kẻ khốn cùng.</vt:lpstr>
      <vt:lpstr>Đời như mây chiều  trước lúc tắt nắng  không bao lâu đâu.</vt:lpstr>
      <vt:lpstr>Tôi sẽ lên đường gặp những việc lành trước  do tôi làm, và tại nơi đó đời mãi thắm tươi.</vt:lpstr>
      <vt:lpstr>3. Tôi chỉ chăm lo sống luôn cho Ngài bằng một cuộc sống thanh bạch nhân ái.</vt:lpstr>
      <vt:lpstr>Vì Chúa tôi nguyện  đứng lên mỗi ngày,  dùng đôi tay nhỏ lo  cứu giúp người.</vt:lpstr>
      <vt:lpstr>Đời như mây chiều  trước lúc tắt nắng  không bao lâu đâu.</vt:lpstr>
      <vt:lpstr>Tôi sẽ lên đường gặp những việc lành trước do tôi làm, và tại nơi đó  đời mãi thắm tươi.</vt:lpstr>
      <vt:lpstr>4. Khi có ai cần đến  đôi tay nầy, dù đang  đêm vắng tôi liền tìm đến.</vt:lpstr>
      <vt:lpstr>Ai kẻ ốm đau, những ai bần hàn, dùng lời êm ái chăm sóc lo liệu.</vt:lpstr>
      <vt:lpstr>Đời như mây chiều  trước lúc tắt nắng  không bao lâu đâu.</vt:lpstr>
      <vt:lpstr>Tôi sẽ lên đường gặp những việc lành trước  do tôi làm, và tại nơi đó đời mãi thắm tươi.</vt:lpstr>
      <vt:lpstr>5. Trong suốt linh trình  có ai nặng nề, nào đâu làm ngơ tôi liền giúp đỡ.</vt:lpstr>
      <vt:lpstr>Bằng cả sức tôi khiến  đêm nên ngày đường đời gai góc rồi sẽ nở hoa.</vt:lpstr>
      <vt:lpstr>Đời như mây chiều  trước lúc tắt nắng  không bao lâu đâu.</vt:lpstr>
      <vt:lpstr>Tôi sẽ lên đường gặp những việc lành trước  do tôi làm, và tại nơi đó đời mãi thắm tươi.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2018-11-26T08:53:47Z</dcterms:modified>
</cp:coreProperties>
</file>