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843</a:t>
            </a:r>
            <a:br>
              <a:rPr lang="vi-VN"/>
            </a:br>
            <a:r>
              <a:rPr lang="vi-VN"/>
              <a:t>TÌM CHIÊN LẠC BƯỚC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Jêsus</a:t>
            </a:r>
            <a:r>
              <a:rPr dirty="0"/>
              <a:t> Christ </a:t>
            </a:r>
            <a:r>
              <a:rPr dirty="0" err="1"/>
              <a:t>khuyên</a:t>
            </a:r>
            <a:r>
              <a:rPr dirty="0"/>
              <a:t> ta </a:t>
            </a:r>
            <a:r>
              <a:rPr dirty="0" err="1"/>
              <a:t>dắt</a:t>
            </a:r>
            <a:r>
              <a:rPr dirty="0"/>
              <a:t> </a:t>
            </a:r>
            <a:r>
              <a:rPr dirty="0" err="1"/>
              <a:t>đem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lạc</a:t>
            </a:r>
            <a:r>
              <a:rPr dirty="0"/>
              <a:t> </a:t>
            </a:r>
            <a:r>
              <a:rPr dirty="0" err="1"/>
              <a:t>đường</a:t>
            </a:r>
            <a:r>
              <a:rPr dirty="0"/>
              <a:t> qua bao </a:t>
            </a:r>
            <a:r>
              <a:rPr dirty="0" err="1"/>
              <a:t>rừng</a:t>
            </a:r>
            <a:r>
              <a:rPr dirty="0"/>
              <a:t> </a:t>
            </a:r>
            <a:r>
              <a:rPr dirty="0" err="1"/>
              <a:t>rậm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dầu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nguy</a:t>
            </a:r>
            <a:r>
              <a:rPr dirty="0"/>
              <a:t> </a:t>
            </a:r>
            <a:r>
              <a:rPr dirty="0" err="1"/>
              <a:t>khó</a:t>
            </a:r>
            <a:r>
              <a:rPr dirty="0"/>
              <a:t> </a:t>
            </a:r>
            <a:r>
              <a:rPr dirty="0" err="1"/>
              <a:t>khăn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người đang biếng nhác xin được Cha thứ tha, nghe chăng Ngài truyền: "Kiếm chiên lạc đến Ta".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Ta </a:t>
            </a:r>
            <a:r>
              <a:rPr dirty="0" err="1"/>
              <a:t>mau</a:t>
            </a:r>
            <a:r>
              <a:rPr dirty="0"/>
              <a:t> ra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băng</a:t>
            </a:r>
            <a:r>
              <a:rPr dirty="0"/>
              <a:t> qua </a:t>
            </a:r>
            <a:br>
              <a:rPr lang="en-GB" dirty="0"/>
            </a:br>
            <a:r>
              <a:rPr dirty="0"/>
              <a:t>bao </a:t>
            </a:r>
            <a:r>
              <a:rPr dirty="0" err="1"/>
              <a:t>chông</a:t>
            </a:r>
            <a:r>
              <a:rPr dirty="0"/>
              <a:t> gai Lang thang </a:t>
            </a:r>
            <a:r>
              <a:rPr dirty="0" err="1"/>
              <a:t>bơ</a:t>
            </a:r>
            <a:r>
              <a:rPr dirty="0"/>
              <a:t> </a:t>
            </a:r>
            <a:r>
              <a:rPr dirty="0" err="1"/>
              <a:t>vơ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xôi</a:t>
            </a:r>
            <a:r>
              <a:rPr dirty="0"/>
              <a:t>,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 </a:t>
            </a:r>
            <a:r>
              <a:rPr dirty="0" err="1"/>
              <a:t>xôi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nguyện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chân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trầm</a:t>
            </a:r>
            <a:r>
              <a:rPr dirty="0"/>
              <a:t> </a:t>
            </a:r>
            <a:r>
              <a:rPr dirty="0" err="1"/>
              <a:t>luân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hư</a:t>
            </a:r>
            <a:r>
              <a:rPr dirty="0"/>
              <a:t> </a:t>
            </a:r>
            <a:r>
              <a:rPr dirty="0" err="1"/>
              <a:t>mất</a:t>
            </a:r>
            <a:r>
              <a:rPr dirty="0"/>
              <a:t> nay.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bầy</a:t>
            </a:r>
            <a:r>
              <a:rPr dirty="0"/>
              <a:t> </a:t>
            </a:r>
            <a:r>
              <a:rPr dirty="0" err="1"/>
              <a:t>chiên</a:t>
            </a:r>
            <a:r>
              <a:rPr dirty="0"/>
              <a:t> </a:t>
            </a:r>
            <a:r>
              <a:rPr dirty="0" err="1"/>
              <a:t>yếu</a:t>
            </a:r>
            <a:r>
              <a:rPr dirty="0"/>
              <a:t> </a:t>
            </a:r>
            <a:r>
              <a:rPr dirty="0" err="1"/>
              <a:t>đuối</a:t>
            </a:r>
            <a:r>
              <a:rPr dirty="0"/>
              <a:t>,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sa</a:t>
            </a:r>
            <a:r>
              <a:rPr dirty="0"/>
              <a:t> </a:t>
            </a:r>
            <a:r>
              <a:rPr dirty="0" err="1"/>
              <a:t>ngã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đỡ</a:t>
            </a:r>
            <a:r>
              <a:rPr dirty="0"/>
              <a:t> </a:t>
            </a:r>
            <a:r>
              <a:rPr dirty="0" err="1"/>
              <a:t>nâng</a:t>
            </a:r>
            <a:r>
              <a:rPr dirty="0"/>
              <a:t> </a:t>
            </a:r>
            <a:r>
              <a:rPr dirty="0" err="1"/>
              <a:t>khuyên</a:t>
            </a:r>
            <a:r>
              <a:rPr dirty="0"/>
              <a:t> </a:t>
            </a:r>
            <a:r>
              <a:rPr dirty="0" err="1"/>
              <a:t>dạy</a:t>
            </a:r>
            <a:r>
              <a:rPr dirty="0"/>
              <a:t>, </a:t>
            </a:r>
            <a:br>
              <a:rPr lang="en-GB" dirty="0"/>
            </a:br>
            <a:r>
              <a:rPr dirty="0" err="1"/>
              <a:t>chức</a:t>
            </a:r>
            <a:r>
              <a:rPr dirty="0"/>
              <a:t> </a:t>
            </a:r>
            <a:r>
              <a:rPr dirty="0" err="1"/>
              <a:t>thiêng</a:t>
            </a:r>
            <a:r>
              <a:rPr dirty="0"/>
              <a:t> </a:t>
            </a:r>
            <a:r>
              <a:rPr dirty="0" err="1"/>
              <a:t>làm</a:t>
            </a:r>
            <a:r>
              <a:rPr dirty="0"/>
              <a:t> chu </a:t>
            </a:r>
            <a:r>
              <a:rPr dirty="0" err="1"/>
              <a:t>toàn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Tươi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hân</a:t>
            </a:r>
            <a:r>
              <a:rPr dirty="0"/>
              <a:t> </a:t>
            </a:r>
            <a:r>
              <a:rPr dirty="0" err="1"/>
              <a:t>hoan</a:t>
            </a:r>
            <a:r>
              <a:rPr dirty="0"/>
              <a:t> </a:t>
            </a: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thoát</a:t>
            </a:r>
            <a:r>
              <a:rPr dirty="0"/>
              <a:t> </a:t>
            </a:r>
            <a:r>
              <a:rPr dirty="0" err="1"/>
              <a:t>khỏi</a:t>
            </a:r>
            <a:r>
              <a:rPr dirty="0"/>
              <a:t> </a:t>
            </a:r>
            <a:r>
              <a:rPr dirty="0" err="1"/>
              <a:t>hố</a:t>
            </a:r>
            <a:r>
              <a:rPr dirty="0"/>
              <a:t> </a:t>
            </a:r>
            <a:r>
              <a:rPr dirty="0" err="1"/>
              <a:t>lầy</a:t>
            </a:r>
            <a:r>
              <a:rPr dirty="0"/>
              <a:t>. </a:t>
            </a:r>
            <a:br>
              <a:rPr lang="en-GB" dirty="0"/>
            </a:b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Cứu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Đấng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bầy</a:t>
            </a:r>
            <a:r>
              <a:rPr dirty="0"/>
              <a:t> </a:t>
            </a:r>
            <a:r>
              <a:rPr dirty="0" err="1"/>
              <a:t>là</a:t>
            </a:r>
            <a:r>
              <a:rPr dirty="0"/>
              <a:t> </a:t>
            </a:r>
            <a:br>
              <a:rPr lang="en-GB"/>
            </a:br>
            <a:r>
              <a:t>Đấng</a:t>
            </a:r>
            <a:r>
              <a:rPr dirty="0"/>
              <a:t> </a:t>
            </a:r>
            <a:r>
              <a:rPr dirty="0" err="1"/>
              <a:t>chăn</a:t>
            </a:r>
            <a:r>
              <a:rPr dirty="0"/>
              <a:t> </a:t>
            </a:r>
            <a:r>
              <a:rPr dirty="0" err="1"/>
              <a:t>bầy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77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843 TÌM CHIÊN LẠC BƯỚC </vt:lpstr>
      <vt:lpstr>1. Jêsus Christ khuyên ta dắt đem chiên lạc đường qua bao rừng rậm  dầu gian nguy khó khăn.</vt:lpstr>
      <vt:lpstr>Ai người đang biếng nhác xin được Cha thứ tha, nghe chăng Ngài truyền: "Kiếm chiên lạc đến Ta".</vt:lpstr>
      <vt:lpstr>Ta mau ra đi băng qua  bao chông gai Lang thang bơ vơ muôn nơi xa xôi, nơi xa xôi.</vt:lpstr>
      <vt:lpstr>2. Tôi tình nguyện theo chân Chúa Jêsus  hằng ngày, thương yêu mọi người trầm luân  hư mất nay.</vt:lpstr>
      <vt:lpstr>Đây bầy chiên yếu đuối, kia người sa ngã mong  đỡ nâng khuyên dạy,  chức thiêng làm chu toàn.</vt:lpstr>
      <vt:lpstr>Tươi vui hân hoan bởi thoát khỏi hố lầy.  Jêsus Cứu Chúa chính Đấng chăn bầy là  Đấng chăn bầy.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2018-11-26T08:54:41Z</dcterms:modified>
</cp:coreProperties>
</file>