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742" y="922712"/>
            <a:ext cx="10791731" cy="4916614"/>
          </a:xfrm>
        </p:spPr>
        <p:txBody>
          <a:bodyPr/>
          <a:lstStyle/>
          <a:p>
            <a:r>
              <a:rPr lang="en-US" dirty="0" err="1"/>
              <a:t>Thánh</a:t>
            </a:r>
            <a:r>
              <a:rPr lang="en-US" dirty="0"/>
              <a:t> Ca 844</a:t>
            </a:r>
            <a:br>
              <a:rPr lang="en-US" dirty="0"/>
            </a:br>
            <a:r>
              <a:rPr lang="en-US" dirty="0"/>
              <a:t>XIN NGHE </a:t>
            </a:r>
            <a:br>
              <a:rPr lang="en-US" dirty="0"/>
            </a:br>
            <a:r>
              <a:rPr lang="en-US" dirty="0"/>
              <a:t>LỜI CẦU NGUYỆN </a:t>
            </a:r>
            <a:br>
              <a:rPr lang="en-US" dirty="0"/>
            </a:br>
            <a:r>
              <a:rPr lang="en-US" dirty="0"/>
              <a:t>CỦA CON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1. </a:t>
            </a:r>
            <a:r>
              <a:rPr dirty="0" err="1"/>
              <a:t>Lạy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trên</a:t>
            </a:r>
            <a:r>
              <a:rPr dirty="0"/>
              <a:t> </a:t>
            </a:r>
            <a:r>
              <a:rPr dirty="0" err="1"/>
              <a:t>ngôi</a:t>
            </a:r>
            <a:r>
              <a:rPr dirty="0"/>
              <a:t> </a:t>
            </a:r>
            <a:r>
              <a:rPr dirty="0" err="1"/>
              <a:t>thiên</a:t>
            </a:r>
            <a:r>
              <a:rPr dirty="0"/>
              <a:t> </a:t>
            </a:r>
            <a:r>
              <a:rPr dirty="0" err="1"/>
              <a:t>đường</a:t>
            </a:r>
            <a:r>
              <a:rPr dirty="0"/>
              <a:t> </a:t>
            </a:r>
            <a:r>
              <a:rPr dirty="0" err="1"/>
              <a:t>nguyện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lắng</a:t>
            </a:r>
            <a:r>
              <a:rPr dirty="0"/>
              <a:t> </a:t>
            </a:r>
            <a:r>
              <a:rPr dirty="0" err="1"/>
              <a:t>nghe</a:t>
            </a:r>
            <a:r>
              <a:rPr dirty="0"/>
              <a:t> </a:t>
            </a:r>
            <a:r>
              <a:rPr dirty="0" err="1"/>
              <a:t>lời</a:t>
            </a:r>
            <a:r>
              <a:rPr dirty="0"/>
              <a:t> con. </a:t>
            </a:r>
            <a:r>
              <a:rPr dirty="0" err="1"/>
              <a:t>Dìu</a:t>
            </a:r>
            <a:r>
              <a:rPr dirty="0"/>
              <a:t> </a:t>
            </a:r>
            <a:r>
              <a:rPr dirty="0" err="1"/>
              <a:t>dắt</a:t>
            </a:r>
            <a:r>
              <a:rPr dirty="0"/>
              <a:t> con qua </a:t>
            </a:r>
            <a:r>
              <a:rPr dirty="0" err="1"/>
              <a:t>đêm</a:t>
            </a:r>
            <a:r>
              <a:rPr dirty="0"/>
              <a:t> </a:t>
            </a:r>
            <a:r>
              <a:rPr dirty="0" err="1"/>
              <a:t>trường</a:t>
            </a:r>
            <a:r>
              <a:rPr dirty="0"/>
              <a:t>, </a:t>
            </a:r>
            <a:br>
              <a:rPr lang="en-GB" dirty="0"/>
            </a:br>
            <a:r>
              <a:rPr dirty="0" err="1"/>
              <a:t>lòng</a:t>
            </a:r>
            <a:r>
              <a:rPr dirty="0"/>
              <a:t> </a:t>
            </a:r>
            <a:r>
              <a:rPr dirty="0" err="1"/>
              <a:t>yếu</a:t>
            </a:r>
            <a:r>
              <a:rPr dirty="0"/>
              <a:t> </a:t>
            </a:r>
            <a:r>
              <a:rPr dirty="0" err="1"/>
              <a:t>mềm</a:t>
            </a:r>
            <a:r>
              <a:rPr dirty="0"/>
              <a:t> </a:t>
            </a:r>
            <a:r>
              <a:rPr dirty="0" err="1"/>
              <a:t>luôn</a:t>
            </a:r>
            <a:r>
              <a:rPr dirty="0"/>
              <a:t> </a:t>
            </a:r>
            <a:r>
              <a:rPr dirty="0" err="1"/>
              <a:t>luôn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Hãy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lặng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nghe</a:t>
            </a:r>
            <a:r>
              <a:rPr dirty="0">
                <a:solidFill>
                  <a:srgbClr val="FFFF00"/>
                </a:solidFill>
              </a:rPr>
              <a:t>!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Tiếng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cầu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xin</a:t>
            </a:r>
            <a:r>
              <a:rPr dirty="0">
                <a:solidFill>
                  <a:srgbClr val="FFFF00"/>
                </a:solidFill>
              </a:rPr>
              <a:t>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Cầu Chúa tha bao nhiêu tội, gìn giữ con Ngài ôi. Nguyện khiến con nên trong ngời. Lòng kính thờ Ngài thôi.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Hãy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lặng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nghe</a:t>
            </a:r>
            <a:r>
              <a:rPr dirty="0">
                <a:solidFill>
                  <a:srgbClr val="FFFF00"/>
                </a:solidFill>
              </a:rPr>
              <a:t>!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Tiếng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cầu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xin</a:t>
            </a:r>
            <a:r>
              <a:rPr dirty="0">
                <a:solidFill>
                  <a:srgbClr val="FFFF00"/>
                </a:solidFill>
              </a:rPr>
              <a:t>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3. </a:t>
            </a:r>
            <a:r>
              <a:rPr dirty="0" err="1"/>
              <a:t>Đừng</a:t>
            </a:r>
            <a:r>
              <a:rPr dirty="0"/>
              <a:t> </a:t>
            </a:r>
            <a:r>
              <a:rPr dirty="0" err="1"/>
              <a:t>để</a:t>
            </a:r>
            <a:r>
              <a:rPr dirty="0"/>
              <a:t> </a:t>
            </a:r>
            <a:r>
              <a:rPr dirty="0" err="1"/>
              <a:t>tâm</a:t>
            </a:r>
            <a:r>
              <a:rPr dirty="0"/>
              <a:t> con </a:t>
            </a:r>
            <a:br>
              <a:rPr lang="en-GB" dirty="0"/>
            </a:br>
            <a:r>
              <a:rPr dirty="0" err="1"/>
              <a:t>hư</a:t>
            </a:r>
            <a:r>
              <a:rPr dirty="0"/>
              <a:t> </a:t>
            </a:r>
            <a:r>
              <a:rPr dirty="0" err="1"/>
              <a:t>hoại</a:t>
            </a:r>
            <a:r>
              <a:rPr dirty="0"/>
              <a:t>, </a:t>
            </a:r>
            <a:r>
              <a:rPr dirty="0" err="1"/>
              <a:t>lạc</a:t>
            </a:r>
            <a:r>
              <a:rPr dirty="0"/>
              <a:t> </a:t>
            </a:r>
            <a:r>
              <a:rPr dirty="0" err="1"/>
              <a:t>bước</a:t>
            </a:r>
            <a:r>
              <a:rPr dirty="0"/>
              <a:t> </a:t>
            </a:r>
            <a:r>
              <a:rPr dirty="0" err="1"/>
              <a:t>xa</a:t>
            </a:r>
            <a:r>
              <a:rPr dirty="0"/>
              <a:t> </a:t>
            </a:r>
            <a:r>
              <a:rPr dirty="0" err="1"/>
              <a:t>đường</a:t>
            </a:r>
            <a:r>
              <a:rPr dirty="0"/>
              <a:t> </a:t>
            </a:r>
            <a:r>
              <a:rPr dirty="0" err="1"/>
              <a:t>ngay</a:t>
            </a:r>
            <a:r>
              <a:rPr dirty="0"/>
              <a:t>! </a:t>
            </a:r>
            <a:r>
              <a:rPr dirty="0" err="1"/>
              <a:t>Gìn</a:t>
            </a:r>
            <a:r>
              <a:rPr dirty="0"/>
              <a:t> </a:t>
            </a:r>
            <a:r>
              <a:rPr dirty="0" err="1"/>
              <a:t>giữ</a:t>
            </a:r>
            <a:r>
              <a:rPr dirty="0"/>
              <a:t> con </a:t>
            </a:r>
            <a:r>
              <a:rPr dirty="0" err="1"/>
              <a:t>luôn</a:t>
            </a:r>
            <a:r>
              <a:rPr dirty="0"/>
              <a:t> </a:t>
            </a:r>
            <a:r>
              <a:rPr dirty="0" err="1"/>
              <a:t>đêm</a:t>
            </a:r>
            <a:r>
              <a:rPr dirty="0"/>
              <a:t> </a:t>
            </a:r>
            <a:r>
              <a:rPr dirty="0" err="1"/>
              <a:t>ngày</a:t>
            </a:r>
            <a:r>
              <a:rPr dirty="0"/>
              <a:t>. </a:t>
            </a:r>
            <a:r>
              <a:rPr dirty="0" err="1"/>
              <a:t>Từng</a:t>
            </a:r>
            <a:r>
              <a:rPr dirty="0"/>
              <a:t> </a:t>
            </a:r>
            <a:r>
              <a:rPr dirty="0" err="1"/>
              <a:t>phút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cầm</a:t>
            </a:r>
            <a:r>
              <a:rPr dirty="0"/>
              <a:t> </a:t>
            </a:r>
            <a:r>
              <a:rPr dirty="0" err="1"/>
              <a:t>tay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Hãy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lặng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nghe</a:t>
            </a:r>
            <a:r>
              <a:rPr dirty="0">
                <a:solidFill>
                  <a:srgbClr val="FFFF00"/>
                </a:solidFill>
              </a:rPr>
              <a:t>!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Tiếng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cầu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xin</a:t>
            </a:r>
            <a:r>
              <a:rPr dirty="0">
                <a:solidFill>
                  <a:srgbClr val="FFFF00"/>
                </a:solidFill>
              </a:rPr>
              <a:t>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10</TotalTime>
  <Words>58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Arial</vt:lpstr>
      <vt:lpstr>Presentation1</vt:lpstr>
      <vt:lpstr>Thánh Ca 844 XIN NGHE  LỜI CẦU NGUYỆN  CỦA CON</vt:lpstr>
      <vt:lpstr>1. Lạy Chúa trên ngôi thiên đường nguyện  lắng nghe lời con. Dìu dắt con qua đêm trường,  lòng yếu mềm luôn luôn.</vt:lpstr>
      <vt:lpstr>Hãy lặng nghe!  Tiếng cầu xin!</vt:lpstr>
      <vt:lpstr>2. Cầu Chúa tha bao nhiêu tội, gìn giữ con Ngài ôi. Nguyện khiến con nên trong ngời. Lòng kính thờ Ngài thôi.</vt:lpstr>
      <vt:lpstr>Hãy lặng nghe!  Tiếng cầu xin!</vt:lpstr>
      <vt:lpstr>3. Đừng để tâm con  hư hoại, lạc bước xa đường ngay! Gìn giữ con luôn đêm ngày. Từng phút Ngài cầm tay.</vt:lpstr>
      <vt:lpstr>Hãy lặng nghe!  Tiếng cầu xin!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4</cp:revision>
  <dcterms:created xsi:type="dcterms:W3CDTF">2018-11-02T03:28:52Z</dcterms:created>
  <dcterms:modified xsi:type="dcterms:W3CDTF">2018-11-26T09:49:51Z</dcterms:modified>
</cp:coreProperties>
</file>