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Thánh Ca 845</a:t>
            </a:r>
            <a:br>
              <a:rPr lang="vi-VN"/>
            </a:br>
            <a:r>
              <a:rPr lang="vi-VN"/>
              <a:t>NƠI THIÊN QUỐC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Cánh chim tự do bay về nơi ngất cao; tôi theo Jêsus. Thoát ly trần ai tháng ngày vây hãm tôi; mãi luôn vui mừng.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Bóng</a:t>
            </a:r>
            <a:r>
              <a:rPr dirty="0"/>
              <a:t> </a:t>
            </a:r>
            <a:r>
              <a:rPr dirty="0" err="1"/>
              <a:t>mây</a:t>
            </a:r>
            <a:r>
              <a:rPr dirty="0"/>
              <a:t> </a:t>
            </a:r>
            <a:r>
              <a:rPr dirty="0" err="1"/>
              <a:t>sầu</a:t>
            </a:r>
            <a:r>
              <a:rPr dirty="0"/>
              <a:t> </a:t>
            </a:r>
            <a:r>
              <a:rPr dirty="0" err="1"/>
              <a:t>vương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biến</a:t>
            </a:r>
            <a:r>
              <a:rPr dirty="0"/>
              <a:t> tan, </a:t>
            </a:r>
            <a:br>
              <a:rPr lang="en-GB" dirty="0"/>
            </a:b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Những</a:t>
            </a:r>
            <a:r>
              <a:rPr dirty="0"/>
              <a:t> </a:t>
            </a:r>
            <a:r>
              <a:rPr dirty="0" err="1"/>
              <a:t>ưu</a:t>
            </a:r>
            <a:r>
              <a:rPr dirty="0"/>
              <a:t> </a:t>
            </a:r>
            <a:r>
              <a:rPr dirty="0" err="1"/>
              <a:t>phiền</a:t>
            </a:r>
            <a:r>
              <a:rPr dirty="0"/>
              <a:t> lo </a:t>
            </a:r>
            <a:r>
              <a:rPr dirty="0" err="1"/>
              <a:t>lắng</a:t>
            </a:r>
            <a:br>
              <a:rPr lang="en-GB" dirty="0"/>
            </a:br>
            <a:r>
              <a:rPr dirty="0"/>
              <a:t> </a:t>
            </a:r>
            <a:r>
              <a:rPr dirty="0" err="1"/>
              <a:t>từ</a:t>
            </a:r>
            <a:r>
              <a:rPr dirty="0"/>
              <a:t> nay </a:t>
            </a:r>
            <a:r>
              <a:rPr dirty="0" err="1"/>
              <a:t>vứt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mãi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mừng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Nước</a:t>
            </a:r>
            <a:r>
              <a:rPr dirty="0"/>
              <a:t> </a:t>
            </a:r>
            <a:r>
              <a:rPr dirty="0" err="1"/>
              <a:t>Thiên</a:t>
            </a:r>
            <a:r>
              <a:rPr dirty="0"/>
              <a:t> </a:t>
            </a:r>
            <a:r>
              <a:rPr dirty="0" err="1"/>
              <a:t>đàng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vinh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mãi</a:t>
            </a:r>
            <a:r>
              <a:rPr dirty="0"/>
              <a:t> </a:t>
            </a:r>
            <a:br>
              <a:rPr lang="en-GB" dirty="0"/>
            </a:b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tươi</a:t>
            </a:r>
            <a:r>
              <a:rPr dirty="0"/>
              <a:t>;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Bước trong bình minh tươi đẹp muôn lối hoa, mãi luôn vui mừng.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Vui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lớn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tiếng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hát</a:t>
            </a:r>
            <a:r>
              <a:rPr dirty="0">
                <a:solidFill>
                  <a:srgbClr val="FFFF00"/>
                </a:solidFill>
              </a:rPr>
              <a:t> ca </a:t>
            </a:r>
            <a:r>
              <a:rPr dirty="0" err="1">
                <a:solidFill>
                  <a:srgbClr val="FFFF00"/>
                </a:solidFill>
              </a:rPr>
              <a:t>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hoan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luôn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đêm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vì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mai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khi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GB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dìu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bước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sống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đàng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116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845 NƠI THIÊN QUỐC</vt:lpstr>
      <vt:lpstr>1. Cánh chim tự do bay về nơi ngất cao; tôi theo Jêsus. Thoát ly trần ai tháng ngày vây hãm tôi; mãi luôn vui mừng.</vt:lpstr>
      <vt:lpstr>Vui mừng lớn tiếng hát ca hân hoan luôn đêm ngày vì ngày mai khi  Thiên Chúa dìu tôi bước lên sống trên Thiên đàng.</vt:lpstr>
      <vt:lpstr>2. Bóng mây sầu vương vấn đời tôi biến tan,  tôi theo Jêsus.</vt:lpstr>
      <vt:lpstr>Những ưu phiền lo lắng  từ nay vứt xa, mãi luôn vui mừng.</vt:lpstr>
      <vt:lpstr>Vui mừng lớn tiếng hát ca hân hoan luôn đêm ngày vì ngày mai khi  Thiên Chúa dìu tôi bước lên sống trên Thiên đàng.</vt:lpstr>
      <vt:lpstr>3. Nước Thiên đàng  vinh hiển hằng mãi  sáng tươi; tôi theo Jêsus.</vt:lpstr>
      <vt:lpstr>Bước trong bình minh tươi đẹp muôn lối hoa, mãi luôn vui mừng.</vt:lpstr>
      <vt:lpstr>Vui mừng lớn tiếng hát ca hân hoan luôn đêm ngày vì ngày mai khi  Thiên Chúa dìu tôi bước lên sống trên Thiên đàng.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2018-11-26T09:50:43Z</dcterms:modified>
</cp:coreProperties>
</file>