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846</a:t>
            </a:r>
            <a:br>
              <a:rPr lang="en-US" dirty="0"/>
            </a:br>
            <a:r>
              <a:rPr lang="en-US" dirty="0"/>
              <a:t>NHÀ TÔI ĐÓ </a:t>
            </a:r>
            <a:br>
              <a:rPr lang="en-US" dirty="0"/>
            </a:br>
            <a:r>
              <a:rPr lang="en-US" dirty="0"/>
              <a:t>BÊN KIA SÔNG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, </a:t>
            </a:r>
            <a:r>
              <a:rPr dirty="0" err="1"/>
              <a:t>thức</a:t>
            </a:r>
            <a:r>
              <a:rPr dirty="0"/>
              <a:t> </a:t>
            </a:r>
            <a:r>
              <a:rPr dirty="0" err="1"/>
              <a:t>canh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đợi</a:t>
            </a:r>
            <a:r>
              <a:rPr dirty="0"/>
              <a:t>.</a:t>
            </a:r>
            <a:r>
              <a:rPr lang="en-GB"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,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mà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Đời tôi đó khó khăn vẫn tươi cười, hướng bước chân về quê hương trời.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, </a:t>
            </a:r>
            <a:r>
              <a:rPr dirty="0" err="1"/>
              <a:t>hưởng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  <a:r>
              <a:rPr lang="en-GB"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đó</a:t>
            </a:r>
            <a:r>
              <a:rPr lang="en-GB"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</a:t>
            </a:r>
            <a:r>
              <a:rPr dirty="0" err="1"/>
              <a:t>xong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ru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,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tôi,đón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Nhà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,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ngát</a:t>
            </a:r>
            <a:r>
              <a:rPr dirty="0"/>
              <a:t> </a:t>
            </a:r>
            <a:r>
              <a:rPr dirty="0" err="1"/>
              <a:t>hương</a:t>
            </a:r>
            <a:r>
              <a:rPr dirty="0"/>
              <a:t> </a:t>
            </a:r>
            <a:r>
              <a:rPr dirty="0" err="1"/>
              <a:t>nồng</a:t>
            </a:r>
            <a:r>
              <a:rPr dirty="0"/>
              <a:t>.</a:t>
            </a:r>
            <a:r>
              <a:rPr lang="en-GB" dirty="0"/>
              <a:t> </a:t>
            </a:r>
            <a:r>
              <a:rPr dirty="0" err="1"/>
              <a:t>Nhà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,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bờ</a:t>
            </a:r>
            <a:r>
              <a:rPr dirty="0"/>
              <a:t> </a:t>
            </a:r>
            <a:r>
              <a:rPr dirty="0" err="1"/>
              <a:t>sông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Nhà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 </a:t>
            </a:r>
            <a:r>
              <a:rPr dirty="0" err="1"/>
              <a:t>sớm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hồng,có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ca </a:t>
            </a:r>
            <a:br>
              <a:rPr lang="en-GB" dirty="0"/>
            </a:b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ru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</a:t>
            </a:r>
            <a:r>
              <a:rPr lang="en-GB"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nơiyêu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lang="en-GB"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tim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tôi,đón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, </a:t>
            </a:r>
            <a:r>
              <a:rPr dirty="0" err="1"/>
              <a:t>tiếng</a:t>
            </a:r>
            <a:br>
              <a:rPr lang="en-GB" dirty="0"/>
            </a:br>
            <a:r>
              <a:rPr dirty="0"/>
              <a:t> than </a:t>
            </a:r>
            <a:r>
              <a:rPr dirty="0" err="1"/>
              <a:t>khóc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dội</a:t>
            </a:r>
            <a:r>
              <a:rPr dirty="0"/>
              <a:t>.</a:t>
            </a:r>
            <a:br>
              <a:rPr lang="en-GB" dirty="0"/>
            </a:b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,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thường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, </a:t>
            </a:r>
            <a:r>
              <a:rPr dirty="0" err="1"/>
              <a:t>nhắc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bao </a:t>
            </a:r>
            <a:r>
              <a:rPr dirty="0" err="1"/>
              <a:t>người</a:t>
            </a:r>
            <a:r>
              <a:rPr dirty="0"/>
              <a:t>,</a:t>
            </a:r>
            <a:r>
              <a:rPr lang="en-GB" dirty="0"/>
              <a:t> </a:t>
            </a:r>
            <a:r>
              <a:rPr dirty="0" err="1"/>
              <a:t>thiếu</a:t>
            </a:r>
            <a:r>
              <a:rPr dirty="0"/>
              <a:t> </a:t>
            </a:r>
            <a:r>
              <a:rPr dirty="0" err="1"/>
              <a:t>đức</a:t>
            </a:r>
            <a:r>
              <a:rPr dirty="0"/>
              <a:t> tin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</a:t>
            </a:r>
            <a:r>
              <a:rPr lang="en-GB"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200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846 NHÀ TÔI ĐÓ  BÊN KIA SÔNG</vt:lpstr>
      <vt:lpstr>1. Nhà tôi đó, có hoa  ngát hương nồng. Nhà tôi đó, bên kia bờ sông.</vt:lpstr>
      <vt:lpstr>Nhà tôi đó sớm mai nắng tươi hồng,có tiếng ca  dịu êm ru lòng.</vt:lpstr>
      <vt:lpstr>Bên kia sông,  sáng lên căn nhà tôi,  nơiyêu thương,  ấm êm tim người.</vt:lpstr>
      <vt:lpstr>Bên kia sông, Chúa đang mong chờ tôi,đón bước tôi về vui muôn đời.</vt:lpstr>
      <vt:lpstr>2. Trần gian đó, tiếng  than khóc vang dội. Trần gian đó, nước mắt thường rơi.</vt:lpstr>
      <vt:lpstr>Trần gian đó, nhắc tôi nhớ bao người, thiếu đức tin còn đang xa vời.</vt:lpstr>
      <vt:lpstr>Bên kia sông,  sáng lên căn nhà tôi,  nơi yêu thương,  ấm êm tim người.</vt:lpstr>
      <vt:lpstr>Bên kia sông, Chúa đang mong chờ tôi, đón bước tôi về vui muôn đời.</vt:lpstr>
      <vt:lpstr>3. Đời tôi đó, thức canh với trông đợi. Đời tôi đó, sóng gió mà vui.</vt:lpstr>
      <vt:lpstr>Đời tôi đó khó khăn vẫn tươi cười, hướng bước chân về quê hương trời.</vt:lpstr>
      <vt:lpstr>Bên kia sông,  sáng lên căn nhà tôi, nơi yêu thương,  ấm êm tim người.</vt:lpstr>
      <vt:lpstr>Bên kia sông, Chúa đang mong chờ tôi, đón bước tôi về vui muôn đời.</vt:lpstr>
      <vt:lpstr>4. Về nơi đó, hưởng ơn phước Thiên Đàng. Về nơi đó khi công việc xong.</vt:lpstr>
      <vt:lpstr>Về nơi đó có yêu mến  ru lòng, có Jêsus bình an vô lòng.</vt:lpstr>
      <vt:lpstr>Bên kia sông,  sáng lên căn nhà tôi, nơi yêu thương,  ấm êm tim người.</vt:lpstr>
      <vt:lpstr>Bên kia sông, Chúa đang mong chờ tôi,đón bước tôi về vui muôn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2018-11-26T09:53:37Z</dcterms:modified>
</cp:coreProperties>
</file>