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847</a:t>
            </a:r>
            <a:br>
              <a:rPr lang="vi-VN"/>
            </a:br>
            <a:r>
              <a:rPr lang="vi-VN"/>
              <a:t>TRONG CƠN ƯU SẦU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2912-9E43-4218-AA92-713231D4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Khiêm</a:t>
            </a:r>
            <a:r>
              <a:rPr lang="en-GB" dirty="0"/>
              <a:t> </a:t>
            </a:r>
            <a:r>
              <a:rPr lang="en-GB" dirty="0" err="1"/>
              <a:t>nhu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hữu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nghe</a:t>
            </a:r>
            <a:r>
              <a:rPr lang="en-GB" dirty="0"/>
              <a:t> </a:t>
            </a:r>
            <a:r>
              <a:rPr lang="en-GB" dirty="0" err="1"/>
              <a:t>lời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dịu</a:t>
            </a:r>
            <a:r>
              <a:rPr lang="en-GB" dirty="0"/>
              <a:t> </a:t>
            </a:r>
            <a:r>
              <a:rPr lang="en-GB" dirty="0" err="1"/>
              <a:t>êm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30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0073-3836-44EF-95BA-67E79728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Tình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Cha </a:t>
            </a:r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chan</a:t>
            </a:r>
            <a:r>
              <a:rPr lang="en-GB" dirty="0"/>
              <a:t> </a:t>
            </a:r>
            <a:r>
              <a:rPr lang="en-GB" dirty="0" err="1"/>
              <a:t>hòa</a:t>
            </a:r>
            <a:r>
              <a:rPr lang="en-GB" dirty="0"/>
              <a:t>, </a:t>
            </a:r>
            <a:r>
              <a:rPr lang="en-GB" dirty="0" err="1"/>
              <a:t>ngàn</a:t>
            </a:r>
            <a:r>
              <a:rPr lang="en-GB" dirty="0"/>
              <a:t> </a:t>
            </a:r>
            <a:r>
              <a:rPr lang="en-GB" dirty="0" err="1"/>
              <a:t>năm</a:t>
            </a:r>
            <a:br>
              <a:rPr lang="en-GB"/>
            </a:br>
            <a:r>
              <a:rPr lang="en-GB"/>
              <a:t> </a:t>
            </a:r>
            <a:r>
              <a:rPr lang="en-GB" dirty="0" err="1"/>
              <a:t>mãi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dời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5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nan, </a:t>
            </a:r>
            <a:br>
              <a:rPr lang="en-GB" dirty="0"/>
            </a:b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bủa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6571-F0C9-4908-88B6-9CB3CC0E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tôi mong </a:t>
            </a:r>
            <a:r>
              <a:rPr lang="vi-VN" dirty="0" err="1"/>
              <a:t>đợi</a:t>
            </a:r>
            <a:r>
              <a:rPr lang="vi-VN" dirty="0"/>
              <a:t> </a:t>
            </a:r>
            <a:br>
              <a:rPr lang="en-GB" dirty="0"/>
            </a:br>
            <a:r>
              <a:rPr lang="vi-VN" dirty="0" err="1"/>
              <a:t>Chúa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tôi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bình</a:t>
            </a:r>
            <a:r>
              <a:rPr lang="vi-VN" dirty="0"/>
              <a:t> minh </a:t>
            </a:r>
            <a:r>
              <a:rPr lang="vi-VN" dirty="0" err="1"/>
              <a:t>sáng</a:t>
            </a:r>
            <a:r>
              <a:rPr lang="vi-VN" dirty="0"/>
              <a:t> tươi.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1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8E86-EECD-409E-B69C-E63FC313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Ngày</a:t>
            </a:r>
            <a:r>
              <a:rPr lang="en-GB" dirty="0"/>
              <a:t> </a:t>
            </a:r>
            <a:r>
              <a:rPr lang="en-GB" dirty="0" err="1"/>
              <a:t>đêm</a:t>
            </a:r>
            <a:r>
              <a:rPr lang="en-GB" dirty="0"/>
              <a:t> </a:t>
            </a:r>
            <a:r>
              <a:rPr lang="en-GB" dirty="0" err="1"/>
              <a:t>Cứu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ngóng</a:t>
            </a:r>
            <a:r>
              <a:rPr lang="en-GB" dirty="0"/>
              <a:t> </a:t>
            </a:r>
            <a:r>
              <a:rPr lang="en-GB" dirty="0" err="1"/>
              <a:t>trông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chờ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Ngài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34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Ơn yêu thương Ngài dẫn đưa tôi về từ trong nơi hoang lạc. Hân hoan tôi nhìn thấy nơi xa kia nhà vinh quang Chúa tôi.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nơi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ngời</a:t>
            </a:r>
            <a:br>
              <a:rPr lang="en-GB" dirty="0"/>
            </a:br>
            <a:r>
              <a:rPr dirty="0"/>
              <a:t> bao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62ED-DD5D-4EA8-B42C-EBC4153E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tay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khắc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rồi</a:t>
            </a:r>
            <a:r>
              <a:rPr lang="en-GB" dirty="0"/>
              <a:t>, </a:t>
            </a:r>
            <a:r>
              <a:rPr lang="en-GB" dirty="0" err="1"/>
              <a:t>Ngài</a:t>
            </a:r>
            <a:r>
              <a:rPr lang="en-GB" dirty="0"/>
              <a:t> </a:t>
            </a: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nhớ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7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sum </a:t>
            </a:r>
            <a:r>
              <a:rPr dirty="0" err="1"/>
              <a:t>vầy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khuất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97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847 TRONG CƠN ƯU SẦU</vt:lpstr>
      <vt:lpstr>1. Trong cơn ưu sầu,  đớn đau nguy nan,  đầy tăm tối bủa vây. </vt:lpstr>
      <vt:lpstr>Tâm tôi mong đợi  Chúa đến với tôi ngày bình minh sáng tươi.</vt:lpstr>
      <vt:lpstr>Nguồn bình an yên vui  sẽ đến đón tôi trong bóng tình yêu Ngài</vt:lpstr>
      <vt:lpstr>Ngày đêm Cứu Chúa  luôn ngóng trông tôi,  chờ tôi đến bên Ngài.</vt:lpstr>
      <vt:lpstr>2. Ơn yêu thương Ngài dẫn đưa tôi về từ trong nơi hoang lạc. Hân hoan tôi nhìn thấy nơi xa kia nhà vinh quang Chúa tôi.</vt:lpstr>
      <vt:lpstr>Nguồn tình yêu nơi  Cứu Chúa sáng ngời  bao tháng ngày  mong đợi. </vt:lpstr>
      <vt:lpstr>Tại tay Chúa tên tôi  khắc ghi rồi, Ngài luôn nhớ đến tôi.</vt:lpstr>
      <vt:lpstr>3. Ôi khi sum vầy  chốn yên vui kia,  ngàn bóng tối khuất xa! </vt:lpstr>
      <vt:lpstr>Khiêm nhu tôi cùng  thiết hữu im nghe lời  dịu êm Chúa tôi.</vt:lpstr>
      <vt:lpstr>Ngài cùng tôi bên nhau mãi suốt đời trong chốn đầy an bình. </vt:lpstr>
      <vt:lpstr>Tình yêu Chúa Cha tôi mới chan hòa, ngàn năm  mãi không dời.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2018-11-26T10:32:52Z</dcterms:modified>
</cp:coreProperties>
</file>