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THÁNH CA 848</a:t>
            </a:r>
            <a:br>
              <a:rPr lang="it-IT"/>
            </a:br>
            <a:r>
              <a:rPr lang="it-IT"/>
              <a:t>LÀM CON VUA THÁNH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Làm</a:t>
            </a:r>
            <a:r>
              <a:rPr dirty="0"/>
              <a:t> con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,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ấy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hề</a:t>
            </a:r>
            <a:r>
              <a:rPr dirty="0"/>
              <a:t> </a:t>
            </a:r>
            <a:r>
              <a:rPr dirty="0" err="1"/>
              <a:t>phai</a:t>
            </a:r>
            <a:r>
              <a:rPr dirty="0"/>
              <a:t>.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Ðức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xót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dư</a:t>
            </a:r>
            <a:r>
              <a:rPr dirty="0"/>
              <a:t> </a:t>
            </a:r>
            <a:r>
              <a:rPr dirty="0" err="1"/>
              <a:t>dật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Dầu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tới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, </a:t>
            </a:r>
            <a:r>
              <a:rPr dirty="0" err="1"/>
              <a:t>Ðường</a:t>
            </a:r>
            <a:r>
              <a:rPr dirty="0"/>
              <a:t> </a:t>
            </a:r>
            <a:r>
              <a:rPr dirty="0" err="1"/>
              <a:t>giông</a:t>
            </a:r>
            <a:r>
              <a:rPr dirty="0"/>
              <a:t> </a:t>
            </a:r>
            <a:r>
              <a:rPr dirty="0" err="1"/>
              <a:t>tố</a:t>
            </a:r>
            <a:r>
              <a:rPr dirty="0"/>
              <a:t> hay </a:t>
            </a:r>
            <a:br>
              <a:rPr lang="en-GB" dirty="0"/>
            </a:br>
            <a:r>
              <a:rPr dirty="0" err="1"/>
              <a:t>hiểm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. </a:t>
            </a:r>
            <a:r>
              <a:rPr dirty="0" err="1"/>
              <a:t>Cánh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dẫn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an </a:t>
            </a:r>
            <a:r>
              <a:rPr dirty="0" err="1"/>
              <a:t>toàn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sai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</a:t>
            </a:r>
            <a:r>
              <a:rPr dirty="0">
                <a:solidFill>
                  <a:srgbClr val="FFFF00"/>
                </a:solidFill>
              </a:rPr>
              <a:t> Cao.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bị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vơ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sẵn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sàng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 Làm con Vua Thánh trên trời, lòng tin hứa ngôn ngàn xưa. Chúng ta cùng nhau sống mãi trong nhà Cha.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nước</a:t>
            </a:r>
            <a:r>
              <a:rPr dirty="0"/>
              <a:t> </a:t>
            </a:r>
            <a:r>
              <a:rPr dirty="0" err="1"/>
              <a:t>thánh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,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ấy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lâu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khăn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tận</a:t>
            </a:r>
            <a:r>
              <a:rPr dirty="0"/>
              <a:t> </a:t>
            </a:r>
            <a:r>
              <a:rPr dirty="0" err="1"/>
              <a:t>chung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</a:t>
            </a:r>
            <a:r>
              <a:rPr dirty="0">
                <a:solidFill>
                  <a:srgbClr val="FFFF00"/>
                </a:solidFill>
              </a:rPr>
              <a:t> Cao.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bị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vơ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sẵn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sàng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144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848 LÀM CON VUA THÁNH</vt:lpstr>
      <vt:lpstr>1. Làm con Vua Thánh  trên trời, Tình yêu ấy không hề phai.  Ðức nhân từ thương xót có dư dật luôn.</vt:lpstr>
      <vt:lpstr>Dầu tôi đi tới nơi nào, Ðường giông tố hay  hiểm nguy. Cánh tay Ngài dẫn đưa an toàn nào sai.</vt:lpstr>
      <vt:lpstr>Tôi yêu Jêsus muôn đời, Tôi thuộc về Vua Chí Cao. Trong tay Chúa tôi không còn bị bơ vơ.</vt:lpstr>
      <vt:lpstr>Ngày kia tôi sẽ sẵn sàng. Mừng nghe Chúa kêu gọi tôi. Lên thiên đàng sống bên ngôi Ngài vinh quang.</vt:lpstr>
      <vt:lpstr>2.  Làm con Vua Thánh trên trời, lòng tin hứa ngôn ngàn xưa. Chúng ta cùng nhau sống mãi trong nhà Cha.</vt:lpstr>
      <vt:lpstr>Là trong nước thánh  trên trời, Ngày vui ấy không còn lâu.  Khi cuộc đời khó khăn dương trần tận chung.</vt:lpstr>
      <vt:lpstr>Tôi yêu Jêsus muôn đời, Tôi thuộc về Vua Chí Cao. Trong tay Chúa tôi không còn bị bơ vơ.</vt:lpstr>
      <vt:lpstr>Ngày kia tôi sẽ sẵn sàng. Mừng nghe Chúa kêu gọi tôi. Lên thiên đàng sống bên ngôi Ngài vinh quang.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2018-11-26T10:33:53Z</dcterms:modified>
</cp:coreProperties>
</file>