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849</a:t>
            </a:r>
            <a:br>
              <a:rPr lang="en-US"/>
            </a:br>
            <a:r>
              <a:rPr lang="en-US"/>
              <a:t>TRIỀU THIÊN VINH HIỂN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phong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tan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, Ta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lãnh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kim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miện</a:t>
            </a:r>
            <a:r>
              <a:rPr dirty="0">
                <a:solidFill>
                  <a:srgbClr val="FFFF00"/>
                </a:solidFill>
              </a:rPr>
              <a:t>, Ta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lãnh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kim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miện</a:t>
            </a:r>
            <a:r>
              <a:rPr dirty="0">
                <a:solidFill>
                  <a:srgbClr val="FFFF00"/>
                </a:solidFill>
              </a:rPr>
              <a:t>, Ta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lãnh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kim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miện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phong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tan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, Ta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lãnh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kim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miện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Giê-ru-sa-lem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qua </a:t>
            </a:r>
            <a:r>
              <a:rPr dirty="0" err="1">
                <a:solidFill>
                  <a:srgbClr val="FFFF00"/>
                </a:solidFill>
              </a:rPr>
              <a:t>Giô-đanh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phong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tan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, Ta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lãnh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kim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miện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Giê-ru-sa-lem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Nhờ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thêm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đức</a:t>
            </a:r>
            <a:r>
              <a:rPr dirty="0"/>
              <a:t> tin, </a:t>
            </a:r>
            <a:r>
              <a:rPr dirty="0" err="1"/>
              <a:t>nhìn</a:t>
            </a:r>
            <a:r>
              <a:rPr dirty="0"/>
              <a:t> </a:t>
            </a:r>
            <a:r>
              <a:rPr dirty="0" err="1"/>
              <a:t>xem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Vua</a:t>
            </a:r>
            <a:r>
              <a:rPr dirty="0"/>
              <a:t> ta </a:t>
            </a:r>
            <a:r>
              <a:rPr dirty="0" err="1"/>
              <a:t>thắng</a:t>
            </a:r>
            <a:r>
              <a:rPr dirty="0"/>
              <a:t> </a:t>
            </a:r>
            <a:r>
              <a:rPr dirty="0" err="1"/>
              <a:t>âm</a:t>
            </a:r>
            <a:r>
              <a:rPr dirty="0"/>
              <a:t> </a:t>
            </a:r>
            <a:r>
              <a:rPr dirty="0" err="1"/>
              <a:t>binh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Ðoàn quân ta chiến đấu không sờn. Jêsus hằng chiến thắng giúp ta.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phong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tan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, Ta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lãnh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miện</a:t>
            </a:r>
            <a:r>
              <a:rPr dirty="0">
                <a:solidFill>
                  <a:srgbClr val="FFFF00"/>
                </a:solidFill>
              </a:rPr>
              <a:t>, Ta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lãnh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kim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miện</a:t>
            </a:r>
            <a:r>
              <a:rPr dirty="0">
                <a:solidFill>
                  <a:srgbClr val="FFFF00"/>
                </a:solidFill>
              </a:rPr>
              <a:t>, Ta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lãnh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miện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phong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tan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, Ta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lãnh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kim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miện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Giê-ru-sa-lem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qua </a:t>
            </a:r>
            <a:r>
              <a:rPr dirty="0" err="1">
                <a:solidFill>
                  <a:srgbClr val="FFFF00"/>
                </a:solidFill>
              </a:rPr>
              <a:t>Giô-đanh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phong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tan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, Ta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lãnh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miện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Giê-ru-sa-lem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Cùng lắng nghe khi tiếng loa rền, giục ta mau tiến bước đi lên.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Kìa nhìn xem chiến thắng đang chờ, Tiến bước vào thánh chiến vinh quang.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phong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tan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, Ta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lãnh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kim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miện</a:t>
            </a:r>
            <a:r>
              <a:rPr dirty="0">
                <a:solidFill>
                  <a:srgbClr val="FFFF00"/>
                </a:solidFill>
              </a:rPr>
              <a:t>, Ta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lãnh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kim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miện</a:t>
            </a:r>
            <a:r>
              <a:rPr dirty="0">
                <a:solidFill>
                  <a:srgbClr val="FFFF00"/>
                </a:solidFill>
              </a:rPr>
              <a:t>, Ta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lãnh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kim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miện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phong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tan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, Ta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lãnh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kim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miện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Giê-ru-sa-lem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qua </a:t>
            </a:r>
            <a:r>
              <a:rPr dirty="0" err="1">
                <a:solidFill>
                  <a:srgbClr val="FFFF00"/>
                </a:solidFill>
              </a:rPr>
              <a:t>Giô-đanh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phong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tan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, Ta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lãnh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miện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Giê-ru-sa-lem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Cùng nhau ta ngăn bước quân thù, đạo quân dũng mãnh quyết đi lên.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Nhờ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tướng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đầu</a:t>
            </a:r>
            <a:r>
              <a:rPr dirty="0"/>
              <a:t>, Ta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khúc</a:t>
            </a:r>
            <a:r>
              <a:rPr dirty="0"/>
              <a:t> </a:t>
            </a:r>
            <a:r>
              <a:rPr dirty="0" err="1"/>
              <a:t>khải</a:t>
            </a:r>
            <a:r>
              <a:rPr dirty="0"/>
              <a:t> ca.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143</Words>
  <Application>Microsoft Office PowerPoint</Application>
  <PresentationFormat>Widescreen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Presentation1</vt:lpstr>
      <vt:lpstr>Thánh Ca 849 TRIỀU THIÊN VINH HIỂN</vt:lpstr>
      <vt:lpstr>1. Cùng lắng nghe khi tiếng loa rền, giục ta mau tiến bước đi lên.</vt:lpstr>
      <vt:lpstr>Kìa nhìn xem chiến thắng đang chờ, Tiến bước vào thánh chiến vinh quang.</vt:lpstr>
      <vt:lpstr>Rồi khi bao phong ba  tan mau, Ta sẽ lãnh  kim miện, Ta sẽ lãnh  kim miện, Ta sẽ lãnh  kim miện.</vt:lpstr>
      <vt:lpstr>Rồi khi bao phong ba  tan mau, Ta sẽ lãnh  kim miện, Lúc sống trong Giê-ru-sa-lem.</vt:lpstr>
      <vt:lpstr>Thật vinh quang!  Thật vinh quang!  Khi ta bước qua Giô-đanh.</vt:lpstr>
      <vt:lpstr>Rồi khi bao phong ba  tan mau, Ta sẽ lãnh  kim miện, Lúc sống trong Giê-ru-sa-lem.</vt:lpstr>
      <vt:lpstr>2. Cùng nhau ta ngăn bước quân thù, đạo quân dũng mãnh quyết đi lên.</vt:lpstr>
      <vt:lpstr>Nhờ Jêsus danh tướng  đi đầu, Ta vui mừng hát khúc khải ca.</vt:lpstr>
      <vt:lpstr>Rồi khi bao phong ba  tan mau, Ta sẽ lãnh  kim miện, Ta sẽ lãnh  kim miện, Ta sẽ lãnh  kim miện.</vt:lpstr>
      <vt:lpstr>Rồi khi bao phong ba  tan mau, Ta sẽ lãnh  kim miện, Lúc sống trong Giê-ru-sa-lem.</vt:lpstr>
      <vt:lpstr>Thật vinh quang!  Thật vinh quang!  Khi ta bước qua Giô-đanh.</vt:lpstr>
      <vt:lpstr>Rồi khi bao phong ba  tan mau, Ta sẽ lãnh  kim miện, Lúc sống trong Giê-ru-sa-lem.</vt:lpstr>
      <vt:lpstr>3. Nhờ yêu thương thêm với đức tin, nhìn xem  Vua ta thắng âm binh.</vt:lpstr>
      <vt:lpstr>Ðoàn quân ta chiến đấu không sờn. Jêsus hằng chiến thắng giúp ta.</vt:lpstr>
      <vt:lpstr>Rồi khi bao phong ba  tan mau, Ta sẽ lãnh  kim miện, Ta sẽ lãnh  kim miện, Ta sẽ lãnh  kim miện.</vt:lpstr>
      <vt:lpstr>Rồi khi bao phong ba  tan mau, Ta sẽ lãnh  kim miện, Lúc sống trong Giê-ru-sa-lem.</vt:lpstr>
      <vt:lpstr>Thật vinh quang!  Thật vinh quang!  Khi ta bước qua Giô-đanh.</vt:lpstr>
      <vt:lpstr>Rồi khi bao phong ba  tan mau, Ta sẽ lãnh  kim miện, Lúc sống trong Giê-ru-sa-lem.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2018-11-26T10:35:52Z</dcterms:modified>
</cp:coreProperties>
</file>