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850</a:t>
            </a:r>
            <a:br>
              <a:rPr lang="en-US" dirty="0"/>
            </a:br>
            <a:r>
              <a:rPr lang="en-US" dirty="0"/>
              <a:t>SỐNG TRONG </a:t>
            </a:r>
            <a:br>
              <a:rPr lang="en-US" dirty="0"/>
            </a:br>
            <a:r>
              <a:rPr lang="en-US" dirty="0"/>
              <a:t>VINH QUANG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Nay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br>
              <a:rPr lang="en-GB" dirty="0"/>
            </a:b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ái,Tôn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Kia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 Vinh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Nơi vui vẻ hưởng bao sung sướng.  Trong vinh quang Chúa tôi sống vui muôn đời.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Kia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 Vinh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Bao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hãm</a:t>
            </a:r>
            <a:r>
              <a:rPr dirty="0"/>
              <a:t>,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luôn hát xướng trên muôn lối.  Trong vinh quang Chúa tôi sống vui muôn đời.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Kia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quốc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 Vinh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150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850 SỐNG TRONG  VINH QUANG</vt:lpstr>
      <vt:lpstr>1. Trên thiên quốc  hiển vinh xa thẳm,  Nơi vinh quang tôi  sống vui muôn đời.</vt:lpstr>
      <vt:lpstr>Nơi vui vẻ hưởng bao sung sướng.  Trong vinh quang Chúa tôi sống vui muôn đời.</vt:lpstr>
      <vt:lpstr>Vâng, muôn đời tôi  sống trong vinh diệu.   Kia chân ngôn Ngài  trong Kinh Thánh.</vt:lpstr>
      <vt:lpstr>Nơi thiên quốc muôn đời tôi vui sống,  Vinh quang thay cho tôi được sống trong Ngài.</vt:lpstr>
      <vt:lpstr>2. Bao giông tố đớn đau vây hãm, nhưng trong vinh quang sống vui  muôn đời.</vt:lpstr>
      <vt:lpstr>Tôi luôn hát xướng trên muôn lối.  Trong vinh quang Chúa tôi sống vui muôn đời.</vt:lpstr>
      <vt:lpstr>Vâng, muôn đời tôi  sống trong vinh diệu.   Kia chân ngôn Ngài trong Kinh Thánh.</vt:lpstr>
      <vt:lpstr>Nơi thiên quốc muôn đời tôi vui sống,  Vinh quang thay cho tôi được sống trong Ngài.</vt:lpstr>
      <vt:lpstr>3. Nay mai Chúa của tôi sẽ đến trong vinh quang,  tôi sống vui muôn đời.</vt:lpstr>
      <vt:lpstr>Dâng lên Chúa khúc ca  êm ái,Tôn Jêsus Chúa tôi hiển vinh muôn đời.</vt:lpstr>
      <vt:lpstr>Vâng, muôn đời tôi  sống trong vinh diệu.   Kia chân ngôn Ngài trong Kinh Thánh.</vt:lpstr>
      <vt:lpstr>Nơi thiên quốc muôn đời tôi vui sống,  Vinh quang thay cho tôi được sống trong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2018-11-26T10:37:15Z</dcterms:modified>
</cp:coreProperties>
</file>