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851</a:t>
            </a:r>
            <a:br>
              <a:rPr lang="vi-VN"/>
            </a:br>
            <a:r>
              <a:rPr lang="vi-VN"/>
              <a:t>THIÊN QUỐC CHÍNH QUÊ HƯƠNG TA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co </a:t>
            </a:r>
            <a:br>
              <a:rPr lang="en-GB" dirty="0"/>
            </a:br>
            <a:r>
              <a:rPr dirty="0" err="1"/>
              <a:t>nguy</a:t>
            </a:r>
            <a:r>
              <a:rPr dirty="0"/>
              <a:t> nan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mà</a:t>
            </a:r>
            <a:r>
              <a:rPr dirty="0"/>
              <a:t> ta </a:t>
            </a:r>
            <a:r>
              <a:rPr dirty="0" err="1"/>
              <a:t>trải</a:t>
            </a:r>
            <a:r>
              <a:rPr dirty="0"/>
              <a:t> qua.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Nhờ Jêsus luôn luôn đưa dẫn an bình về nhà Cha ở trên trời.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ta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ta </a:t>
            </a:r>
            <a:r>
              <a:rPr dirty="0" err="1"/>
              <a:t>phải</a:t>
            </a:r>
            <a:r>
              <a:rPr dirty="0"/>
              <a:t> qua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ta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dù</a:t>
            </a:r>
            <a:br>
              <a:rPr lang="en-GB" dirty="0"/>
            </a:br>
            <a:r>
              <a:rPr dirty="0"/>
              <a:t> ma </a:t>
            </a:r>
            <a:r>
              <a:rPr dirty="0" err="1"/>
              <a:t>quỷ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vàn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ta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Jêsus Christ, Ngài đang đi trước ta kìa, đường đầy sầu cay đã qua.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Nào cùng nhau ta noi theo dấu chân Ngài. Bờ vàng biên giới quê nhà.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ta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117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851 THIÊN QUỐC CHÍNH QUÊ HƯƠNG TA </vt:lpstr>
      <vt:lpstr>1. Đường đưa lên  nơi thiên cung,  nước huy hoàng,  đường thập tự ta phải qua</vt:lpstr>
      <vt:lpstr>Lòng ta không nao dù  ma quỷ muôn vàn,  nhờ tình yêu Chúa  tuôn tràn.</vt:lpstr>
      <vt:lpstr>Ôi đẹp thay quê hương ta đó chính thiên quốc.</vt:lpstr>
      <vt:lpstr>Về nơi quê hương ta  yêu mến muôn đời. Đường thập tự giá  đang chờ</vt:lpstr>
      <vt:lpstr>2. Jêsus Christ, Ngài đang đi trước ta kìa, đường đầy sầu cay đã qua.</vt:lpstr>
      <vt:lpstr>Nào cùng nhau ta noi theo dấu chân Ngài. Bờ vàng biên giới quê nhà.</vt:lpstr>
      <vt:lpstr>Ôi đẹp thay quê hương ta đó chính thiên quốc.</vt:lpstr>
      <vt:lpstr>Về nơi quê hương ta  yêu mến muôn đời. Đường thập tự giá  đang chờ</vt:lpstr>
      <vt:lpstr>3. Đường quanh co  nguy nan đưa đến  thiên đàng, là đường  mà ta trải qua.</vt:lpstr>
      <vt:lpstr>Nhờ Jêsus luôn luôn đưa dẫn an bình về nhà Cha ở trên trời.</vt:lpstr>
      <vt:lpstr>Ôi đẹp thay quê hương ta đó chính thiên quốc.</vt:lpstr>
      <vt:lpstr>Về nơi quê hương ta  yêu mến muôn đời. Đường thập tự giá  đang chờ.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2018-11-26T10:39:06Z</dcterms:modified>
</cp:coreProperties>
</file>