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852</a:t>
            </a:r>
            <a:br>
              <a:rPr lang="en-US"/>
            </a:br>
            <a:r>
              <a:rPr lang="en-US"/>
              <a:t>TRẦN THẾ CHẲNG PHẢI QUÊ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tỏ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hữu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Cha.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.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dơ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phải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quê</a:t>
            </a:r>
            <a:r>
              <a:rPr dirty="0"/>
              <a:t> </a:t>
            </a:r>
            <a:r>
              <a:rPr dirty="0" err="1"/>
              <a:t>hương</a:t>
            </a:r>
            <a:r>
              <a:rPr lang="en-GB"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hành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Nhà</a:t>
            </a:r>
            <a:r>
              <a:rPr dirty="0"/>
              <a:t> Cha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bao </a:t>
            </a:r>
            <a:r>
              <a:rPr dirty="0" err="1"/>
              <a:t>châu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xướng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tưng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,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thang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ô </a:t>
            </a:r>
            <a:r>
              <a:rPr dirty="0" err="1"/>
              <a:t>dơ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tỏ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tường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hữu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 Cha.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cao.Lòng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gì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ô </a:t>
            </a:r>
            <a:r>
              <a:rPr dirty="0" err="1">
                <a:solidFill>
                  <a:srgbClr val="FFFF00"/>
                </a:solidFill>
              </a:rPr>
              <a:t>dơ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lang="en-GB"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Ðoàn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GB" dirty="0"/>
            </a:br>
            <a:r>
              <a:rPr dirty="0"/>
              <a:t>ca </a:t>
            </a:r>
            <a:r>
              <a:rPr dirty="0" err="1"/>
              <a:t>khúc</a:t>
            </a:r>
            <a:r>
              <a:rPr lang="en-GB"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br>
              <a:rPr lang="en-GB" dirty="0"/>
            </a:br>
            <a:r>
              <a:rPr dirty="0"/>
              <a:t> ô </a:t>
            </a:r>
            <a:r>
              <a:rPr dirty="0" err="1"/>
              <a:t>dơ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84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852 TRẦN THẾ CHẲNG PHẢI QUÊ TÔI</vt:lpstr>
      <vt:lpstr>1. Trần thế chẳng phải  quê hương chính tôi đây thân lữ hành.</vt:lpstr>
      <vt:lpstr>Nhà Cha trên nơi  thiên quốc chất chứa bao châu báu tôi.</vt:lpstr>
      <vt:lpstr>Sứ thánh hát xướng  tưng bừng, xuống lên trên thang chờ mong. Lòng tôi còn gì vương vấn với  thế gian ô dơ nầy.</vt:lpstr>
      <vt:lpstr>Chúa biết tỏ tường  thiết hữu tôi ai ngoài Ngài. Hồn tôi nơi nao nương náu nếu chẳng mong lên nước Cha.</vt:lpstr>
      <vt:lpstr>Quyết chí bước tới theo Ngài mỗi khi đi lên càng cao.Lòng tôi còn gì  vương vấn với thế gian  ô dơ nầy.</vt:lpstr>
      <vt:lpstr>2. Tại chốn đất thánh  vinh quang sống yên vui muôn muôn đời.</vt:lpstr>
      <vt:lpstr>Ðoàn quân xưa đang  ca khúc chiến thắng vang vang khắp nơi.</vt:lpstr>
      <vt:lpstr>Biết chắc sứ thánh đang chờ đón tôi luôn kêu cầu thay. Lòng tôi còn gì vương vấn với thế gian  ô dơ nầy.</vt:lpstr>
      <vt:lpstr>Chúa biết tỏ tường  thiết hữu tôi ai ngoài Ngài. Hồn tôi nơi nao nương náu nếu chẳng mong  lên nước Cha.</vt:lpstr>
      <vt:lpstr>Quyết chí bước tới theo Ngài mỗi khi đi lên  càng cao. Lòng tôi còn gì vương vấn với thế gian  ô dơ nầy.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2018-11-26T10:40:36Z</dcterms:modified>
</cp:coreProperties>
</file>