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853</a:t>
            </a:r>
            <a:br>
              <a:rPr lang="vi-VN" dirty="0"/>
            </a:br>
            <a:r>
              <a:rPr lang="vi-VN" dirty="0"/>
              <a:t>QUÊ HƯƠNG </a:t>
            </a:r>
            <a:br>
              <a:rPr lang="en-GB" dirty="0"/>
            </a:br>
            <a:r>
              <a:rPr lang="vi-VN" dirty="0"/>
              <a:t>TRÊN TRỜI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Cha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khuất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Kìa một tòa nhà gần ngôi cao sang nơi Chúa đã hứa ban.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Kìa một tòa nhà đầy dương quang soi miền quê hương trên trời.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tòa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 </a:t>
            </a:r>
            <a:r>
              <a:rPr dirty="0" err="1"/>
              <a:t>khuất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Cha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khuất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Đồng một lòng nhận Jêsus Christ, Chân Chúa cứu chúng 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Christ,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134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853 QUÊ HƯƠNG  TRÊN TRỜI</vt:lpstr>
      <vt:lpstr>1. Kìa một tòa nhà gần ngôi cao sang nơi Chúa đã hứa ban.</vt:lpstr>
      <vt:lpstr>Kìa một tòa nhà đầy dương quang soi miền quê hương trên trời.</vt:lpstr>
      <vt:lpstr>Kìa một tòa nhà miền dương quang soi báo  ánh sáng huy hoàng, khuất xa lớp mây xanh.</vt:lpstr>
      <vt:lpstr>Ngài là Cha yêu thương, xin Chúa hãy nhớ đến tôi. Nhờ Ngài, lòng yêu thương, Ngài ban  quê hương trên trời.</vt:lpstr>
      <vt:lpstr>Nguyện Ngài,  Cha yêu thương,  xin Chúa nhớ chốn ở tôi, khuất xa lớp mây xanh.</vt:lpstr>
      <vt:lpstr>2. Đồng một lòng nhận Jêsus Christ, Chân Chúa cứu chúng ta.</vt:lpstr>
      <vt:lpstr>Đồng một lòng nhận Jêsus Christ làm vua  suốt cả đời.</vt:lpstr>
      <vt:lpstr>Đồng một lòng nhận Jêsus Christ, Chân Cứu Chúa chúng ta, Chúa trên khắp không gian.</vt:lpstr>
      <vt:lpstr>Ngài là Cha yêu thương, xin Chúa hãy nhớ đến tôi. Nhờ Ngài, lòng yêu thương, Ngài ban  quê hương trên trời.</vt:lpstr>
      <vt:lpstr>Nguyện Ngài,  Cha yêu thương,  xin Chúa nhớ chốn ở tôi, khuất xa lớp mây xanh.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2018-11-26T10:43:49Z</dcterms:modified>
</cp:coreProperties>
</file>