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854</a:t>
            </a:r>
            <a:br>
              <a:rPr lang="en-US"/>
            </a:br>
            <a:r>
              <a:rPr lang="en-US"/>
              <a:t>VÌ SAO TÔI YÊU JÊSUS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ngạc</a:t>
            </a:r>
            <a:r>
              <a:rPr dirty="0"/>
              <a:t> </a:t>
            </a:r>
            <a:r>
              <a:rPr dirty="0" err="1"/>
              <a:t>nhiên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</a:t>
            </a:r>
            <a:r>
              <a:rPr lang="en-GB" dirty="0"/>
              <a:t> </a:t>
            </a:r>
            <a:br>
              <a:rPr lang="en-GB" dirty="0"/>
            </a:br>
            <a:r>
              <a:rPr dirty="0" err="1"/>
              <a:t>Kính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ngạc</a:t>
            </a:r>
            <a:r>
              <a:rPr dirty="0"/>
              <a:t> </a:t>
            </a:r>
            <a:r>
              <a:rPr dirty="0" err="1"/>
              <a:t>nhiên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? </a:t>
            </a:r>
            <a:br>
              <a:rPr lang="en-GB" dirty="0"/>
            </a:b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ngồi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: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nguyên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: </a:t>
            </a:r>
            <a:br>
              <a:rPr lang="en-GB"/>
            </a:br>
            <a:r>
              <a:t>Vì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28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854 VÌ SAO TÔI YÊU JÊSUS</vt:lpstr>
      <vt:lpstr>Bạn ngạc nhiên nhân sao tôi mến yêu Jêsus.  Yêu Jêsus,  Kính khen Ngài!</vt:lpstr>
      <vt:lpstr>Bạn ngạc nhiên nhân sao tôi mến yêu Jêsus?  Nầy bạn hãy ngồi nghe  đôi lời: Tôi yêu Ngài vì Ngài đã gánh tội lỗi tôi,</vt:lpstr>
      <vt:lpstr>Chịu hình thế tôi.  Nầy nguyên nhân sao tôi luôn mến yêu Jêsus:  Vì Jêsus chịu chết thế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2018-11-27T12:47:56Z</dcterms:modified>
</cp:coreProperties>
</file>