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855</a:t>
            </a:r>
            <a:br>
              <a:rPr lang="en-US" dirty="0"/>
            </a:br>
            <a:r>
              <a:rPr lang="en-US" dirty="0"/>
              <a:t>TIẾNG NGÀI </a:t>
            </a:r>
            <a:br>
              <a:rPr lang="en-US" dirty="0"/>
            </a:br>
            <a:r>
              <a:rPr lang="en-US" dirty="0"/>
              <a:t>PHÁN TUYÊN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Nghe </a:t>
            </a:r>
            <a:r>
              <a:rPr dirty="0" err="1"/>
              <a:t>Lời</a:t>
            </a:r>
            <a:r>
              <a:rPr dirty="0"/>
              <a:t> Cha </a:t>
            </a:r>
            <a:r>
              <a:rPr dirty="0" err="1"/>
              <a:t>phán</a:t>
            </a:r>
            <a:r>
              <a:rPr dirty="0"/>
              <a:t> </a:t>
            </a:r>
            <a:r>
              <a:rPr dirty="0" err="1"/>
              <a:t>truyền</a:t>
            </a:r>
            <a:r>
              <a:rPr dirty="0"/>
              <a:t> con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,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riêng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tà</a:t>
            </a:r>
            <a:r>
              <a:rPr dirty="0"/>
              <a:t>, quay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Cha.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Cha </a:t>
            </a:r>
            <a:r>
              <a:rPr dirty="0" err="1"/>
              <a:t>truyền</a:t>
            </a:r>
            <a:r>
              <a:rPr dirty="0"/>
              <a:t>: "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đứng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". </a:t>
            </a:r>
            <a:r>
              <a:rPr dirty="0" err="1"/>
              <a:t>Chính</a:t>
            </a:r>
            <a:r>
              <a:rPr dirty="0"/>
              <a:t> con </a:t>
            </a:r>
            <a:r>
              <a:rPr dirty="0" err="1"/>
              <a:t>vốn</a:t>
            </a:r>
            <a:r>
              <a:rPr dirty="0"/>
              <a:t> </a:t>
            </a:r>
            <a:r>
              <a:rPr dirty="0" err="1"/>
              <a:t>tê</a:t>
            </a:r>
            <a:r>
              <a:rPr dirty="0"/>
              <a:t> </a:t>
            </a:r>
            <a:r>
              <a:rPr dirty="0" err="1"/>
              <a:t>liệt</a:t>
            </a:r>
            <a:r>
              <a:rPr dirty="0"/>
              <a:t>, </a:t>
            </a:r>
            <a:r>
              <a:rPr dirty="0" err="1"/>
              <a:t>vừa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tiếng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phán</a:t>
            </a:r>
            <a:r>
              <a:rPr dirty="0"/>
              <a:t> </a:t>
            </a:r>
            <a:r>
              <a:rPr dirty="0" err="1"/>
              <a:t>tuyên</a:t>
            </a:r>
            <a:r>
              <a:rPr dirty="0"/>
              <a:t>, con </a:t>
            </a:r>
            <a:r>
              <a:rPr dirty="0" err="1"/>
              <a:t>vâng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đứng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ý </a:t>
            </a:r>
            <a:r>
              <a:rPr dirty="0" err="1"/>
              <a:t>mình</a:t>
            </a:r>
            <a:r>
              <a:rPr dirty="0"/>
              <a:t>, </a:t>
            </a:r>
            <a:br>
              <a:rPr lang="en-GB" dirty="0"/>
            </a:br>
            <a:r>
              <a:rPr dirty="0"/>
              <a:t>nay </a:t>
            </a: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ý </a:t>
            </a:r>
            <a:r>
              <a:rPr dirty="0" err="1"/>
              <a:t>Ngài</a:t>
            </a:r>
            <a:r>
              <a:rPr dirty="0"/>
              <a:t>. </a:t>
            </a:r>
            <a:br>
              <a:rPr lang="en-GB" dirty="0"/>
            </a:br>
            <a:r>
              <a:rPr dirty="0"/>
              <a:t>Con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phán</a:t>
            </a:r>
            <a:r>
              <a:rPr dirty="0"/>
              <a:t> </a:t>
            </a:r>
            <a:r>
              <a:rPr dirty="0" err="1"/>
              <a:t>tuyên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Nghe </a:t>
            </a:r>
            <a:r>
              <a:rPr dirty="0" err="1"/>
              <a:t>Lời</a:t>
            </a:r>
            <a:r>
              <a:rPr dirty="0"/>
              <a:t> Cha </a:t>
            </a:r>
            <a:r>
              <a:rPr dirty="0" err="1"/>
              <a:t>phán</a:t>
            </a:r>
            <a:r>
              <a:rPr dirty="0"/>
              <a:t> </a:t>
            </a:r>
            <a:r>
              <a:rPr dirty="0" err="1"/>
              <a:t>truyền</a:t>
            </a:r>
            <a:r>
              <a:rPr dirty="0"/>
              <a:t> con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 Con </a:t>
            </a:r>
            <a:r>
              <a:rPr dirty="0" err="1"/>
              <a:t>nguyện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kính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tất</a:t>
            </a:r>
            <a:r>
              <a:rPr dirty="0"/>
              <a:t> </a:t>
            </a:r>
            <a:r>
              <a:rPr dirty="0" err="1"/>
              <a:t>sanh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Năng quyền Chúa lớn lao với ai biết vâng lời. Tội ô Chúa thứ tha bởi huyết Ngài đổ ra.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Chăm</a:t>
            </a:r>
            <a:r>
              <a:rPr dirty="0"/>
              <a:t> </a:t>
            </a: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 </a:t>
            </a:r>
            <a:r>
              <a:rPr dirty="0" err="1"/>
              <a:t>quốc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rạng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 Con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Ngài</a:t>
            </a:r>
            <a:br>
              <a:rPr lang="en-GB"/>
            </a:br>
            <a:r>
              <a:t> </a:t>
            </a:r>
            <a:r>
              <a:rPr dirty="0" err="1"/>
              <a:t>phán</a:t>
            </a:r>
            <a:r>
              <a:rPr dirty="0"/>
              <a:t> </a:t>
            </a:r>
            <a:r>
              <a:rPr dirty="0" err="1"/>
              <a:t>tuyên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108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855 TIẾNG NGÀI  PHÁN TUYÊN</vt:lpstr>
      <vt:lpstr>1. Nghe Lời Cha phán truyền con được thay đổi lòng, xa đường riêng lối tà, quay bước về với Cha.</vt:lpstr>
      <vt:lpstr>Cha truyền: "Hãy đứng lên". Chính con vốn tê liệt, vừa nghe tiếng  phán tuyên, con vâng lời  đứng lên.</vt:lpstr>
      <vt:lpstr>Xưa làm theo ý mình,  nay tìm theo ý Ngài.  Con được thay đổi lòng theo tiếng Ngài  phán tuyên.</vt:lpstr>
      <vt:lpstr>2. Nghe Lời Cha phán truyền con được thay đổi lòng. Con nguyện  yêu kính Ngài, dâng Chúa trọn tất sanh.</vt:lpstr>
      <vt:lpstr>Năng quyền Chúa lớn lao với ai biết vâng lời. Tội ô Chúa thứ tha bởi huyết Ngài đổ ra.</vt:lpstr>
      <vt:lpstr>Chăm tìm vương quốc Ngài, soi rạng danh Chúa Trời. Con được thay đổi lòng theo tiếng Ngài  phán tuyên.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2018-11-27T12:49:43Z</dcterms:modified>
</cp:coreProperties>
</file>