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856</a:t>
            </a:r>
            <a:br>
              <a:rPr lang="vi-VN" dirty="0"/>
            </a:br>
            <a:r>
              <a:rPr lang="vi-VN" dirty="0"/>
              <a:t>ÐƯA NGƯỜI ÐẾN </a:t>
            </a:r>
            <a:br>
              <a:rPr lang="en-US" dirty="0"/>
            </a:br>
            <a:r>
              <a:rPr lang="vi-VN" dirty="0"/>
              <a:t>TIN CHÚA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Nhờ Chúa giúp tôi ngày hôm nay, đem lời Jêsus dắt đưa thế nhân.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bè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mất</a:t>
            </a:r>
            <a:r>
              <a:rPr dirty="0"/>
              <a:t>,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bến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.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say </a:t>
            </a:r>
            <a:r>
              <a:rPr dirty="0" err="1"/>
              <a:t>đắm</a:t>
            </a:r>
            <a:r>
              <a:rPr dirty="0"/>
              <a:t> </a:t>
            </a:r>
            <a:r>
              <a:rPr dirty="0" err="1"/>
              <a:t>thú</a:t>
            </a:r>
            <a:r>
              <a:rPr dirty="0"/>
              <a:t> </a:t>
            </a:r>
            <a:r>
              <a:rPr dirty="0" err="1"/>
              <a:t>trần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Mà không ai dẫn đưa đến Cha. Nhờ Jêsus ban lòng yêu thương, tôi làm chứng nhân suốt đời.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Ngày hôm nay, xin Ngài dắt lối, xin Ngài dạy tôi nói danh Chúa thôi!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hấp</a:t>
            </a:r>
            <a:r>
              <a:rPr dirty="0"/>
              <a:t> </a:t>
            </a:r>
            <a:r>
              <a:rPr dirty="0" err="1"/>
              <a:t>hối</a:t>
            </a:r>
            <a:r>
              <a:rPr dirty="0"/>
              <a:t>,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!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người</a:t>
            </a:r>
            <a:br>
              <a:rPr lang="en-US" dirty="0"/>
            </a:br>
            <a:r>
              <a:rPr dirty="0"/>
              <a:t> lo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vắng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Cha, </a:t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sớm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Ðưa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t>tin </a:t>
            </a:r>
            <a:br>
              <a:rPr lang="en-US"/>
            </a:br>
            <a:r>
              <a:t>Chúa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97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856 ÐƯA NGƯỜI ÐẾN  TIN CHÚA </vt:lpstr>
      <vt:lpstr>1. Nhờ Chúa giúp tôi ngày hôm nay, đem lời Jêsus dắt đưa thế nhân.</vt:lpstr>
      <vt:lpstr>Nhiều anh em bạn bè  chết mất, trong trần thế nơi bến mê. Nhiều người đang còn say đắm thú trần</vt:lpstr>
      <vt:lpstr>Mà không ai dẫn đưa đến Cha. Nhờ Jêsus ban lòng yêu thương, tôi làm chứng nhân suốt đời.</vt:lpstr>
      <vt:lpstr>2.  Ngày hôm nay, xin Ngài dắt lối, xin Ngài dạy tôi nói danh Chúa thôi!</vt:lpstr>
      <vt:lpstr>Bạn thân tôi bao người hấp hối, hy vọng thấy đâu giữa đời! Lòng người  lo buồn luôn vắng  tiếng cười,</vt:lpstr>
      <vt:lpstr>Họ trông mong sống trong thỏa vui. Vì Danh Cha,  tôi nguyện sớm tối,  Ðưa người đến tin  Chúa Trời.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2018-11-27T12:54:02Z</dcterms:modified>
</cp:coreProperties>
</file>