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857</a:t>
            </a:r>
            <a:br>
              <a:rPr lang="en-US" dirty="0"/>
            </a:br>
            <a:r>
              <a:rPr lang="en-US" dirty="0"/>
              <a:t>TRUYỀN RAO </a:t>
            </a:r>
            <a:br>
              <a:rPr lang="en-US" dirty="0"/>
            </a:br>
            <a:r>
              <a:rPr lang="en-US" dirty="0"/>
              <a:t>DANH CHÚA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gặt</a:t>
            </a:r>
            <a:r>
              <a:rPr dirty="0"/>
              <a:t> 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khúc</a:t>
            </a:r>
            <a:r>
              <a:rPr dirty="0"/>
              <a:t> </a:t>
            </a:r>
            <a:r>
              <a:rPr dirty="0" err="1"/>
              <a:t>khải</a:t>
            </a:r>
            <a:r>
              <a:rPr dirty="0"/>
              <a:t> </a:t>
            </a:r>
            <a:r>
              <a:rPr dirty="0" err="1"/>
              <a:t>hoàn</a:t>
            </a:r>
            <a:r>
              <a:rPr dirty="0"/>
              <a:t>, </a:t>
            </a:r>
            <a:r>
              <a:rPr dirty="0" err="1"/>
              <a:t>tinh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bao ô </a:t>
            </a:r>
            <a:r>
              <a:rPr dirty="0" err="1">
                <a:solidFill>
                  <a:srgbClr val="FFFF00"/>
                </a:solidFill>
              </a:rPr>
              <a:t>dơ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Nhờ Chúa giúp ta luôn gặt đem chiến thắng cho Ngài.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gió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bùng</a:t>
            </a:r>
            <a:r>
              <a:rPr dirty="0"/>
              <a:t>, </a:t>
            </a:r>
            <a:r>
              <a:rPr dirty="0" err="1"/>
              <a:t>hoặc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an </a:t>
            </a:r>
            <a:r>
              <a:rPr dirty="0" err="1"/>
              <a:t>tịnh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A5E4-7D51-41DF-8B31-F6497A03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ta không </a:t>
            </a:r>
            <a:r>
              <a:rPr lang="vi-VN" dirty="0" err="1"/>
              <a:t>sờn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rao </a:t>
            </a:r>
            <a:r>
              <a:rPr lang="vi-VN" dirty="0" err="1"/>
              <a:t>tình</a:t>
            </a:r>
            <a:r>
              <a:rPr lang="vi-VN" dirty="0"/>
              <a:t> thương </a:t>
            </a:r>
            <a:r>
              <a:rPr lang="vi-VN" dirty="0" err="1"/>
              <a:t>Chúa</a:t>
            </a:r>
            <a:r>
              <a:rPr lang="vi-VN" dirty="0"/>
              <a:t> ra </a:t>
            </a:r>
            <a:br>
              <a:rPr lang="en-US" dirty="0"/>
            </a:b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chốn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3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Kìa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rộng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toàn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gội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bao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 </a:t>
            </a:r>
            <a:r>
              <a:rPr dirty="0" err="1">
                <a:solidFill>
                  <a:srgbClr val="FFFF00"/>
                </a:solidFill>
              </a:rPr>
              <a:t>dơ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sạch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Cùng nhau ta lên đường tranh đấu toán quân tinh nhuệ mau mau xung phong.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tướng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đầu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106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Presentation1</vt:lpstr>
      <vt:lpstr>Thánh Ca 857 TRUYỀN RAO  DANH CHÚA</vt:lpstr>
      <vt:lpstr>1. Lòng mừng vui  rao truyền danh Chúa cho nhân loại chìm trong nơi thương đau.</vt:lpstr>
      <vt:lpstr>Nhờ Chúa giúp ta luôn gặt đem chiến thắng cho Ngài.</vt:lpstr>
      <vt:lpstr>Dầu gặp khi mưa gió  bão bùng, hoặc gặp khi ban mai an tịnh, </vt:lpstr>
      <vt:lpstr>ta không sờn truyền rao tình thương Chúa ra  cùng chốn.</vt:lpstr>
      <vt:lpstr>Kìa tình yêu Jêsus  rộng lớn bất tuyệt,  vì toàn nhân gian nên  Ngài đã lâm trần.</vt:lpstr>
      <vt:lpstr>Chuộc tội nhân từ nơi  tăm tối nhờ dòng huyết từ Gô-gô-tha, gội sạch bao  ô dơ khiến tâm sạch trong</vt:lpstr>
      <vt:lpstr>2. Cùng nhau ta lên đường tranh đấu toán quân tinh nhuệ mau mau xung phong.</vt:lpstr>
      <vt:lpstr>Nhờ Jêsus oai phong quyền năng danh tướng  đi đầu.</vt:lpstr>
      <vt:lpstr>Cùng gặt bao nhiêu chiến thắng về, lòng mừng vui ca khúc khải hoàn, tinh binh Ngài lòng không nao núng rao truyền về Chúa.</vt:lpstr>
      <vt:lpstr>Kìa tình yêu Jêsus  rộng lớn bất tuyệt,  vì toàn nhân gian nên Ngài đã lâm trần.</vt:lpstr>
      <vt:lpstr>Chuộc tội nhân từ nơi  tăm tối nhờ dòng huyết từ Gô-gô-tha, gội sạch bao ô dơ khiến tâm  sạch trong.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2018-11-27T12:56:52Z</dcterms:modified>
</cp:coreProperties>
</file>