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858</a:t>
            </a:r>
            <a:br>
              <a:rPr lang="en-US" dirty="0"/>
            </a:br>
            <a:r>
              <a:rPr lang="en-US" dirty="0"/>
              <a:t>PHẢI NHÌN THẤY </a:t>
            </a:r>
            <a:br>
              <a:rPr lang="en-US" dirty="0"/>
            </a:br>
            <a:r>
              <a:rPr lang="en-US" dirty="0"/>
              <a:t>CHÚA TRONG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Ta tìm được nơi ở cõi tuyệt vời. Khi cuộc đời này chóng qua thôi.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Cha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Ðể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lang="en-US"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tích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 Trên đường trần gian tối tăm tội đầy. Và người người đều ngó xem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đều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Ðể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lang="en-US"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tích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Mỗi ngày đời ta sống theo lời Ngài, sống sao đẹp lòng sáng danh Cha.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Ðưa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Ðể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kể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tích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Ðể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124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858 PHẢI NHÌN THẤY  CHÚA TRONG ANH</vt:lpstr>
      <vt:lpstr>1.  Trên đường trần gian tối tăm tội đầy. Và người người đều ngó xem ta.</vt:lpstr>
      <vt:lpstr>Luôn gìn sạch trong  thân hồn đều thánh.  Ðể thế nhân nhìn Chúa trong lòng anh.</vt:lpstr>
      <vt:lpstr>Người khác phải nhìn thấy Chúa trong anh.  Người khác phải nhìn thấy Chúa trong anh.</vt:lpstr>
      <vt:lpstr>Hằng ngày kể ra tích  chân thật và thương yêu Chúa. Ðể thế nhân nhìn Chúa trong lòng anh.</vt:lpstr>
      <vt:lpstr>2. Mỗi ngày đời ta sống theo lời Ngài, sống sao đẹp lòng sáng danh Cha.</vt:lpstr>
      <vt:lpstr>Ðưa mọi người thân đến con đường sống.  Ðể thế nhân nhìn Chúa trong lòng anh.</vt:lpstr>
      <vt:lpstr>Người khác phải nhìn thấy Chúa trong anh.  Người khác phải nhìn thấy Chúa trong anh.</vt:lpstr>
      <vt:lpstr>Hằng ngày kể ra tích  chân thật và thương yêu Chúa. Ðể thế nhân nhìn Chúa trong lòng anh.</vt:lpstr>
      <vt:lpstr>3. Ta tìm được nơi ở cõi tuyệt vời. Khi cuộc đời này chóng qua thôi.</vt:lpstr>
      <vt:lpstr>Mau truyền danh Cha cho mọi người biết.  Ðể thế nhân nhìn Chúa trong lòng anh.</vt:lpstr>
      <vt:lpstr>Người khác phải nhìn thấy Chúa trong anh.  Người khác phải nhìn thấy Chúa trong anh.</vt:lpstr>
      <vt:lpstr>Hằng ngày kể ra tích  chân thật và thương yêu Chúa. Ðể thế nhân nhìn Chúa trong lòng anh.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2018-11-27T12:58:49Z</dcterms:modified>
</cp:coreProperties>
</file>