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859</a:t>
            </a:r>
            <a:br>
              <a:rPr lang="en-US"/>
            </a:br>
            <a:r>
              <a:rPr lang="en-US"/>
              <a:t>TRAO NIỀM TIN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1.Tình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bừng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phát</a:t>
            </a:r>
            <a:r>
              <a:rPr dirty="0"/>
              <a:t> </a:t>
            </a: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. </a:t>
            </a:r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lan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ra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, </a:t>
            </a:r>
            <a:r>
              <a:rPr dirty="0" err="1"/>
              <a:t>chảy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kẻ</a:t>
            </a:r>
            <a:r>
              <a:rPr dirty="0"/>
              <a:t> </a:t>
            </a:r>
            <a:r>
              <a:rPr dirty="0" err="1"/>
              <a:t>khát</a:t>
            </a:r>
            <a:r>
              <a:rPr dirty="0"/>
              <a:t> khao.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Thuật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lớn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, </a:t>
            </a:r>
            <a:r>
              <a:rPr dirty="0" err="1"/>
              <a:t>ấy</a:t>
            </a:r>
            <a:r>
              <a:rPr dirty="0"/>
              <a:t> do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nếm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lành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ra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Mùa</a:t>
            </a:r>
            <a:r>
              <a:rPr dirty="0"/>
              <a:t> </a:t>
            </a:r>
            <a:r>
              <a:rPr dirty="0" err="1"/>
              <a:t>xuân</a:t>
            </a:r>
            <a:r>
              <a:rPr dirty="0"/>
              <a:t> </a:t>
            </a:r>
            <a:r>
              <a:rPr dirty="0" err="1"/>
              <a:t>dịu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tới</a:t>
            </a:r>
            <a:r>
              <a:rPr dirty="0"/>
              <a:t> </a:t>
            </a:r>
            <a:r>
              <a:rPr dirty="0" err="1"/>
              <a:t>cỏ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ngạt</a:t>
            </a:r>
            <a:r>
              <a:rPr dirty="0"/>
              <a:t> </a:t>
            </a:r>
            <a:r>
              <a:rPr dirty="0" err="1"/>
              <a:t>ngào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hương</a:t>
            </a:r>
            <a:r>
              <a:rPr dirty="0"/>
              <a:t> </a:t>
            </a:r>
            <a:r>
              <a:rPr dirty="0" err="1"/>
              <a:t>thơm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Đàn</a:t>
            </a:r>
            <a:r>
              <a:rPr dirty="0"/>
              <a:t> </a:t>
            </a:r>
            <a:r>
              <a:rPr dirty="0" err="1"/>
              <a:t>chim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ca </a:t>
            </a:r>
            <a:br>
              <a:rPr lang="en-US" dirty="0"/>
            </a:b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, </a:t>
            </a:r>
            <a:r>
              <a:rPr dirty="0" err="1"/>
              <a:t>đón</a:t>
            </a:r>
            <a:r>
              <a:rPr dirty="0"/>
              <a:t> </a:t>
            </a:r>
            <a:r>
              <a:rPr dirty="0" err="1"/>
              <a:t>chào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hạnh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núp</a:t>
            </a:r>
            <a:r>
              <a:rPr dirty="0"/>
              <a:t> </a:t>
            </a:r>
            <a:r>
              <a:rPr dirty="0" err="1"/>
              <a:t>vững</a:t>
            </a:r>
            <a:r>
              <a:rPr dirty="0"/>
              <a:t> an?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Chỉ</a:t>
            </a:r>
            <a:r>
              <a:rPr dirty="0"/>
              <a:t> do </a:t>
            </a:r>
            <a:r>
              <a:rPr dirty="0" err="1"/>
              <a:t>bàn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.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ngự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. </a:t>
            </a:r>
            <a:r>
              <a:rPr dirty="0" err="1"/>
              <a:t>Vậy</a:t>
            </a:r>
            <a:r>
              <a:rPr dirty="0"/>
              <a:t>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ra </a:t>
            </a:r>
            <a:br>
              <a:rPr lang="en-US" dirty="0"/>
            </a:b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Bạn ơi, lòng tôi mong ước phước này tràn vào tâm anh.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Niềm</a:t>
            </a:r>
            <a:r>
              <a:rPr dirty="0"/>
              <a:t> tin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trao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cậy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.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truyền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Phúc</a:t>
            </a:r>
            <a:r>
              <a:rPr dirty="0"/>
              <a:t> </a:t>
            </a:r>
            <a:r>
              <a:rPr dirty="0" err="1"/>
              <a:t>âm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Tin </a:t>
            </a:r>
            <a:r>
              <a:rPr dirty="0" err="1"/>
              <a:t>Lành</a:t>
            </a:r>
            <a:r>
              <a:rPr dirty="0"/>
              <a:t>. </a:t>
            </a:r>
            <a:r>
              <a:rPr dirty="0" err="1"/>
              <a:t>Sự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trời</a:t>
            </a:r>
            <a:r>
              <a:t>. </a:t>
            </a:r>
            <a:br>
              <a:rPr lang="en-US"/>
            </a:br>
            <a:r>
              <a:t>Vậy</a:t>
            </a:r>
            <a:r>
              <a:rPr dirty="0"/>
              <a:t>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108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859 TRAO NIỀM TIN</vt:lpstr>
      <vt:lpstr>1.Tình yêu bừng lên  sức sống phát nguồn từ Chúa chí cao. Rồi lan tràn ra khắp chốn, chảy tràn vào lòng kẻ khát khao.</vt:lpstr>
      <vt:lpstr>Thuật sao được ơn Chúa lớn thay, ấy do tình yêu trong Ngài. Bạn nếm ơn lành từ Chúa muôn đời. Bạn hãy rao ra danh Ngài.</vt:lpstr>
      <vt:lpstr>2. Mùa xuân dịu êm mang tới cỏ hoa ngạt ngào  sức hương thơm.</vt:lpstr>
      <vt:lpstr>Đàn chim mừng ca  nắng mới, đón chào ngày hạnh phước nơi nơi.  Tìm đâu được nơi núp vững an?</vt:lpstr>
      <vt:lpstr>Chỉ do bàn tay  năng quyền. Là Chúa muôn đời ngự chính tâm nầy. Vậy hãy rao ra  danh Ngài.</vt:lpstr>
      <vt:lpstr>3. Bạn ơi, lòng tôi mong ước phước này tràn vào tâm anh.</vt:lpstr>
      <vt:lpstr>Niềm tin bạn trao cho Chúa, hết lòng nhờ cậy Chúa yêu thương.  Cùng nhau truyền rao khắp chốn Phúc âm.</vt:lpstr>
      <vt:lpstr>Thế gian gian cần nghe Tin Lành. Sự sống muôn đời từ Chúa trên trời.  Vậy hãy rao cho muôn người.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2018-11-27T12:59:41Z</dcterms:modified>
</cp:coreProperties>
</file>