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Thánh</a:t>
            </a:r>
            <a:r>
              <a:rPr lang="vi-VN" dirty="0"/>
              <a:t> Ca 860</a:t>
            </a:r>
            <a:br>
              <a:rPr lang="vi-VN" dirty="0"/>
            </a:br>
            <a:r>
              <a:rPr lang="vi-VN" dirty="0"/>
              <a:t>NGUYỆN ÐƯA DẮT </a:t>
            </a:r>
            <a:br>
              <a:rPr lang="en-US" dirty="0"/>
            </a:br>
            <a:r>
              <a:rPr lang="vi-VN" dirty="0"/>
              <a:t>BAO NGƯỜI ĐẾN NGÀI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còn</a:t>
            </a:r>
            <a:r>
              <a:rPr dirty="0"/>
              <a:t> ta </a:t>
            </a:r>
            <a:r>
              <a:rPr dirty="0" err="1"/>
              <a:t>khẩn</a:t>
            </a:r>
            <a:r>
              <a:rPr dirty="0"/>
              <a:t> </a:t>
            </a:r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cầu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bao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quanh</a:t>
            </a:r>
            <a:r>
              <a:rPr dirty="0"/>
              <a:t> 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Ðến</a:t>
            </a:r>
            <a:r>
              <a:rPr dirty="0"/>
              <a:t> </a:t>
            </a:r>
            <a:r>
              <a:rPr dirty="0" err="1"/>
              <a:t>lúc</a:t>
            </a:r>
            <a:r>
              <a:rPr dirty="0"/>
              <a:t> </a:t>
            </a:r>
            <a:r>
              <a:rPr dirty="0" err="1"/>
              <a:t>chúng</a:t>
            </a:r>
            <a:r>
              <a:rPr dirty="0"/>
              <a:t> ta </a:t>
            </a: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cung</a:t>
            </a:r>
            <a:r>
              <a:rPr dirty="0"/>
              <a:t> </a:t>
            </a:r>
            <a:r>
              <a:rPr dirty="0" err="1"/>
              <a:t>thấy</a:t>
            </a:r>
            <a:r>
              <a:rPr dirty="0"/>
              <a:t> </a:t>
            </a:r>
            <a:br>
              <a:rPr lang="en-US" dirty="0"/>
            </a:br>
            <a:r>
              <a:rPr dirty="0"/>
              <a:t>bao </a:t>
            </a: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quý</a:t>
            </a:r>
            <a:r>
              <a:rPr dirty="0"/>
              <a:t> </a:t>
            </a:r>
            <a:r>
              <a:rPr dirty="0" err="1"/>
              <a:t>nầy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đem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luân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Ðây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trách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nhiệm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của</a:t>
            </a:r>
            <a:r>
              <a:rPr dirty="0">
                <a:solidFill>
                  <a:srgbClr val="FFFF00"/>
                </a:solidFill>
              </a:rPr>
              <a:t> con.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Thánh</a:t>
            </a:r>
            <a:r>
              <a:rPr dirty="0">
                <a:solidFill>
                  <a:srgbClr val="FFFF00"/>
                </a:solidFill>
              </a:rPr>
              <a:t> Linh ban </a:t>
            </a:r>
            <a:r>
              <a:rPr dirty="0" err="1">
                <a:solidFill>
                  <a:srgbClr val="FFFF00"/>
                </a:solidFill>
              </a:rPr>
              <a:t>quyền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phép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con,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dắt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Hỡi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để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lòng</a:t>
            </a:r>
            <a:r>
              <a:rPr dirty="0"/>
              <a:t> con </a:t>
            </a:r>
            <a:r>
              <a:rPr dirty="0" err="1"/>
              <a:t>gánh</a:t>
            </a:r>
            <a:r>
              <a:rPr dirty="0"/>
              <a:t> </a:t>
            </a:r>
            <a:r>
              <a:rPr dirty="0" err="1"/>
              <a:t>nặng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bao </a:t>
            </a: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quanh</a:t>
            </a:r>
            <a:r>
              <a:rPr dirty="0"/>
              <a:t> con.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Cố gắng con xin làm xong công tác dắt đưa bạn bè đến Ngài.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đem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luân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Ðây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trách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nhiệm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của</a:t>
            </a:r>
            <a:r>
              <a:rPr dirty="0">
                <a:solidFill>
                  <a:srgbClr val="FFFF00"/>
                </a:solidFill>
              </a:rPr>
              <a:t> con.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Thánh</a:t>
            </a:r>
            <a:r>
              <a:rPr dirty="0">
                <a:solidFill>
                  <a:srgbClr val="FFFF00"/>
                </a:solidFill>
              </a:rPr>
              <a:t> Linh ban </a:t>
            </a:r>
            <a:r>
              <a:rPr dirty="0" err="1">
                <a:solidFill>
                  <a:srgbClr val="FFFF00"/>
                </a:solidFill>
              </a:rPr>
              <a:t>quyền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phép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con,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dắt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chỉ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con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đắm</a:t>
            </a:r>
            <a:r>
              <a:rPr dirty="0"/>
              <a:t> </a:t>
            </a:r>
            <a:r>
              <a:rPr dirty="0" err="1"/>
              <a:t>chìm</a:t>
            </a:r>
            <a:r>
              <a:rPr dirty="0"/>
              <a:t>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lỗi</a:t>
            </a:r>
            <a:r>
              <a:rPr dirty="0"/>
              <a:t> </a:t>
            </a:r>
            <a:r>
              <a:rPr dirty="0" err="1"/>
              <a:t>để</a:t>
            </a:r>
            <a:r>
              <a:rPr dirty="0"/>
              <a:t> </a:t>
            </a:r>
            <a:r>
              <a:rPr dirty="0" err="1"/>
              <a:t>nhận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Bởi đức yêu thương Ngài ban ơn thiêng giúp cho bao người đến Ngài.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đem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luân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Ðây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trách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nhiệm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của</a:t>
            </a:r>
            <a:r>
              <a:rPr dirty="0">
                <a:solidFill>
                  <a:srgbClr val="FFFF00"/>
                </a:solidFill>
              </a:rPr>
              <a:t> con.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Thánh</a:t>
            </a:r>
            <a:r>
              <a:rPr dirty="0">
                <a:solidFill>
                  <a:srgbClr val="FFFF00"/>
                </a:solidFill>
              </a:rPr>
              <a:t> Linh ban </a:t>
            </a:r>
            <a:r>
              <a:rPr dirty="0" err="1">
                <a:solidFill>
                  <a:srgbClr val="FFFF00"/>
                </a:solidFill>
              </a:rPr>
              <a:t>quyền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phép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con,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dắt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</TotalTime>
  <Words>147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860 NGUYỆN ÐƯA DẮT  BAO NGƯỜI ĐẾN NGÀI</vt:lpstr>
      <vt:lpstr>1. Hỡi Chúa để trong  lòng con gánh nặng về bao linh hồn quanh con.</vt:lpstr>
      <vt:lpstr>Cố gắng con xin làm xong công tác dắt đưa bạn bè đến Ngài.</vt:lpstr>
      <vt:lpstr>Nguyện đem cho Chúa linh hồn trầm luân, Ðây là trách nhiệm của con.</vt:lpstr>
      <vt:lpstr>Chúa Thánh Linh ban quyền phép cho con,  đưa dắt bao người  đến Ngài.</vt:lpstr>
      <vt:lpstr>2. Chúa chỉ cho con người nào đắm chìm tội lỗi để nhận ơn cứu.</vt:lpstr>
      <vt:lpstr>Bởi đức yêu thương Ngài ban ơn thiêng giúp cho bao người đến Ngài.</vt:lpstr>
      <vt:lpstr>Nguyện đem cho Chúa linh hồn trầm luân, Ðây là trách nhiệm của con.</vt:lpstr>
      <vt:lpstr>Chúa Thánh Linh ban quyền phép cho con,  đưa dắt bao người  đến Ngài.</vt:lpstr>
      <vt:lpstr>3. Chúa cứu linh hồn,  còn ta khẩn nguyện cầu cho bao người quanh ta.</vt:lpstr>
      <vt:lpstr>Ðến lúc chúng ta vào trong thiên cung thấy  bao linh hồn quý nầy.</vt:lpstr>
      <vt:lpstr>Nguyện đem cho Chúa linh hồn trầm luân, Ðây là trách nhiệm của con.</vt:lpstr>
      <vt:lpstr>Chúa Thánh Linh ban quyền phép cho con,  đưa dắt bao người  đến Ngài.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2018-11-27T13:01:53Z</dcterms:modified>
</cp:coreProperties>
</file>