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0" d="100"/>
          <a:sy n="60" d="100"/>
        </p:scale>
        <p:origin x="109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Thánh</a:t>
            </a:r>
            <a:r>
              <a:rPr lang="en-US" dirty="0"/>
              <a:t> Ca 861</a:t>
            </a:r>
            <a:br>
              <a:rPr lang="en-US" dirty="0"/>
            </a:br>
            <a:r>
              <a:rPr lang="en-US" dirty="0"/>
              <a:t>MONG BẠN </a:t>
            </a:r>
            <a:br>
              <a:rPr lang="en-US" dirty="0"/>
            </a:br>
            <a:r>
              <a:rPr lang="en-US" dirty="0"/>
              <a:t>TIN CỨU CHÚA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1. Đời tôi đã thuộc Chúa Jêsus, bình an, vui thỏa ngàn thu. Giờ đây nếu bạn biết Jêsus, sẽ yêu Ngài không bến bờ.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Quyền năng huyết Ngài xóa ô dơ, đừng quên ơn Chúa chuộc mua.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Lòng tôi mong bạn tin Cứu Chúa, quay bước về với Jêsus.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2. </a:t>
            </a:r>
            <a:r>
              <a:rPr dirty="0" err="1"/>
              <a:t>Bạn</a:t>
            </a:r>
            <a:r>
              <a:rPr dirty="0"/>
              <a:t> </a:t>
            </a:r>
            <a:r>
              <a:rPr dirty="0" err="1"/>
              <a:t>ơi</a:t>
            </a:r>
            <a:r>
              <a:rPr dirty="0"/>
              <a:t>, </a:t>
            </a:r>
            <a:r>
              <a:rPr dirty="0" err="1"/>
              <a:t>tháng</a:t>
            </a:r>
            <a:r>
              <a:rPr dirty="0"/>
              <a:t> </a:t>
            </a:r>
            <a:r>
              <a:rPr dirty="0" err="1"/>
              <a:t>ngày</a:t>
            </a:r>
            <a:r>
              <a:rPr dirty="0"/>
              <a:t> </a:t>
            </a:r>
            <a:r>
              <a:rPr dirty="0" err="1"/>
              <a:t>cứ</a:t>
            </a:r>
            <a:r>
              <a:rPr dirty="0"/>
              <a:t> qua </a:t>
            </a:r>
            <a:r>
              <a:rPr dirty="0" err="1"/>
              <a:t>đi</a:t>
            </a:r>
            <a:r>
              <a:rPr dirty="0"/>
              <a:t>, </a:t>
            </a:r>
            <a:r>
              <a:rPr dirty="0" err="1"/>
              <a:t>miệt</a:t>
            </a:r>
            <a:r>
              <a:rPr dirty="0"/>
              <a:t> </a:t>
            </a:r>
            <a:r>
              <a:rPr dirty="0" err="1"/>
              <a:t>mài</a:t>
            </a:r>
            <a:r>
              <a:rPr dirty="0"/>
              <a:t> </a:t>
            </a:r>
            <a:r>
              <a:rPr dirty="0" err="1"/>
              <a:t>thêm</a:t>
            </a:r>
            <a:r>
              <a:rPr dirty="0"/>
              <a:t> </a:t>
            </a:r>
            <a:r>
              <a:rPr dirty="0" err="1"/>
              <a:t>nữa</a:t>
            </a:r>
            <a:r>
              <a:rPr dirty="0"/>
              <a:t> </a:t>
            </a:r>
            <a:r>
              <a:rPr dirty="0" err="1"/>
              <a:t>làm</a:t>
            </a:r>
            <a:r>
              <a:rPr dirty="0"/>
              <a:t> chi. </a:t>
            </a:r>
            <a:r>
              <a:rPr dirty="0" err="1"/>
              <a:t>Trần</a:t>
            </a:r>
            <a:r>
              <a:rPr dirty="0"/>
              <a:t> </a:t>
            </a:r>
            <a:r>
              <a:rPr dirty="0" err="1"/>
              <a:t>gian</a:t>
            </a:r>
            <a:br>
              <a:rPr lang="en-US" dirty="0"/>
            </a:br>
            <a:r>
              <a:rPr dirty="0"/>
              <a:t> </a:t>
            </a:r>
            <a:r>
              <a:rPr dirty="0" err="1"/>
              <a:t>thất</a:t>
            </a:r>
            <a:r>
              <a:rPr dirty="0"/>
              <a:t> </a:t>
            </a:r>
            <a:r>
              <a:rPr dirty="0" err="1"/>
              <a:t>vọng</a:t>
            </a:r>
            <a:r>
              <a:rPr dirty="0"/>
              <a:t> </a:t>
            </a:r>
            <a:r>
              <a:rPr dirty="0" err="1"/>
              <a:t>với</a:t>
            </a:r>
            <a:r>
              <a:rPr dirty="0"/>
              <a:t> </a:t>
            </a:r>
            <a:r>
              <a:rPr dirty="0" err="1"/>
              <a:t>gian</a:t>
            </a:r>
            <a:r>
              <a:rPr dirty="0"/>
              <a:t> </a:t>
            </a:r>
            <a:r>
              <a:rPr dirty="0" err="1"/>
              <a:t>nguy</a:t>
            </a:r>
            <a:r>
              <a:rPr dirty="0"/>
              <a:t>, </a:t>
            </a:r>
            <a:r>
              <a:rPr dirty="0" err="1"/>
              <a:t>có</a:t>
            </a:r>
            <a:r>
              <a:rPr dirty="0"/>
              <a:t> </a:t>
            </a:r>
            <a:r>
              <a:rPr dirty="0" err="1"/>
              <a:t>đem</a:t>
            </a:r>
            <a:r>
              <a:rPr dirty="0"/>
              <a:t> </a:t>
            </a:r>
            <a:r>
              <a:rPr dirty="0" err="1"/>
              <a:t>lại</a:t>
            </a:r>
            <a:r>
              <a:rPr dirty="0"/>
              <a:t> an </a:t>
            </a:r>
            <a:r>
              <a:rPr dirty="0" err="1"/>
              <a:t>ủi</a:t>
            </a:r>
            <a:r>
              <a:rPr dirty="0"/>
              <a:t> </a:t>
            </a:r>
            <a:r>
              <a:rPr dirty="0" err="1"/>
              <a:t>gì</a:t>
            </a:r>
            <a:r>
              <a:rPr dirty="0"/>
              <a:t>?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Kìa</a:t>
            </a:r>
            <a:r>
              <a:rPr dirty="0"/>
              <a:t> </a:t>
            </a:r>
            <a:r>
              <a:rPr dirty="0" err="1"/>
              <a:t>xem</a:t>
            </a:r>
            <a:r>
              <a:rPr dirty="0"/>
              <a:t> </a:t>
            </a:r>
            <a:r>
              <a:rPr dirty="0" err="1"/>
              <a:t>tháng</a:t>
            </a:r>
            <a:r>
              <a:rPr dirty="0"/>
              <a:t> </a:t>
            </a:r>
            <a:r>
              <a:rPr dirty="0" err="1"/>
              <a:t>ngày</a:t>
            </a:r>
            <a:r>
              <a:rPr dirty="0"/>
              <a:t> </a:t>
            </a:r>
            <a:r>
              <a:rPr dirty="0" err="1"/>
              <a:t>cứ</a:t>
            </a:r>
            <a:r>
              <a:rPr dirty="0"/>
              <a:t> qua </a:t>
            </a:r>
            <a:r>
              <a:rPr dirty="0" err="1"/>
              <a:t>đi</a:t>
            </a:r>
            <a:r>
              <a:rPr dirty="0"/>
              <a:t>, </a:t>
            </a:r>
            <a:r>
              <a:rPr dirty="0" err="1"/>
              <a:t>bạn</a:t>
            </a:r>
            <a:r>
              <a:rPr dirty="0"/>
              <a:t> </a:t>
            </a:r>
            <a:r>
              <a:rPr dirty="0" err="1"/>
              <a:t>mang</a:t>
            </a:r>
            <a:r>
              <a:rPr dirty="0"/>
              <a:t> </a:t>
            </a:r>
            <a:r>
              <a:rPr dirty="0" err="1"/>
              <a:t>đau</a:t>
            </a:r>
            <a:r>
              <a:rPr dirty="0"/>
              <a:t> </a:t>
            </a:r>
            <a:r>
              <a:rPr dirty="0" err="1"/>
              <a:t>đớn</a:t>
            </a:r>
            <a:r>
              <a:rPr dirty="0"/>
              <a:t> </a:t>
            </a:r>
            <a:r>
              <a:rPr dirty="0" err="1"/>
              <a:t>làm</a:t>
            </a:r>
            <a:r>
              <a:rPr dirty="0"/>
              <a:t> chi. </a:t>
            </a:r>
            <a:r>
              <a:rPr dirty="0" err="1"/>
              <a:t>Giờ</a:t>
            </a:r>
            <a:r>
              <a:rPr dirty="0"/>
              <a:t> </a:t>
            </a:r>
            <a:r>
              <a:rPr dirty="0" err="1"/>
              <a:t>đây</a:t>
            </a:r>
            <a:r>
              <a:rPr dirty="0"/>
              <a:t> </a:t>
            </a:r>
            <a:r>
              <a:rPr dirty="0" err="1"/>
              <a:t>mong</a:t>
            </a:r>
            <a:r>
              <a:rPr dirty="0"/>
              <a:t> </a:t>
            </a:r>
            <a:r>
              <a:rPr dirty="0" err="1"/>
              <a:t>bạn</a:t>
            </a:r>
            <a:r>
              <a:rPr dirty="0"/>
              <a:t> </a:t>
            </a:r>
            <a:r>
              <a:rPr dirty="0" err="1"/>
              <a:t>suy</a:t>
            </a:r>
            <a:r>
              <a:rPr dirty="0"/>
              <a:t> </a:t>
            </a:r>
            <a:r>
              <a:rPr dirty="0" err="1"/>
              <a:t>nghĩ</a:t>
            </a:r>
            <a:r>
              <a:rPr dirty="0"/>
              <a:t> </a:t>
            </a:r>
            <a:r>
              <a:rPr dirty="0" err="1"/>
              <a:t>kỹ</a:t>
            </a:r>
            <a:r>
              <a:t>,</a:t>
            </a:r>
            <a:br>
              <a:rPr lang="en-US"/>
            </a:br>
            <a:r>
              <a:t> </a:t>
            </a:r>
            <a:r>
              <a:rPr dirty="0" err="1"/>
              <a:t>nghe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gọi</a:t>
            </a:r>
            <a:r>
              <a:rPr dirty="0"/>
              <a:t> </a:t>
            </a:r>
            <a:r>
              <a:rPr dirty="0" err="1"/>
              <a:t>mau</a:t>
            </a:r>
            <a:r>
              <a:rPr dirty="0"/>
              <a:t> </a:t>
            </a:r>
            <a:r>
              <a:rPr dirty="0" err="1"/>
              <a:t>về</a:t>
            </a:r>
            <a:r>
              <a:rPr dirty="0"/>
              <a:t> </a:t>
            </a:r>
            <a:r>
              <a:rPr dirty="0" err="1"/>
              <a:t>đi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7</TotalTime>
  <Words>106</Words>
  <Application>Microsoft Office PowerPoint</Application>
  <PresentationFormat>Widescreen</PresentationFormat>
  <Paragraphs>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Arial</vt:lpstr>
      <vt:lpstr>Presentation1</vt:lpstr>
      <vt:lpstr>Thánh Ca 861 MONG BẠN  TIN CỨU CHÚA </vt:lpstr>
      <vt:lpstr>1. Đời tôi đã thuộc Chúa Jêsus, bình an, vui thỏa ngàn thu. Giờ đây nếu bạn biết Jêsus, sẽ yêu Ngài không bến bờ.</vt:lpstr>
      <vt:lpstr>Quyền năng huyết Ngài xóa ô dơ, đừng quên ơn Chúa chuộc mua.</vt:lpstr>
      <vt:lpstr>Lòng tôi mong bạn tin Cứu Chúa, quay bước về với Jêsus.</vt:lpstr>
      <vt:lpstr>2. Bạn ơi, tháng ngày cứ qua đi, miệt mài thêm nữa làm chi. Trần gian  thất vọng với gian nguy, có đem lại an ủi gì?</vt:lpstr>
      <vt:lpstr>Kìa xem tháng ngày cứ qua đi, bạn mang đau đớn làm chi. Giờ đây mong bạn suy nghĩ kỹ,  nghe Chúa gọi mau về đi.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Phan Minh Vinh An</dc:creator>
  <cp:lastModifiedBy>phamhaphuong23399@gmail.com</cp:lastModifiedBy>
  <cp:revision>4</cp:revision>
  <dcterms:created xsi:type="dcterms:W3CDTF">2018-11-02T03:28:52Z</dcterms:created>
  <dcterms:modified xsi:type="dcterms:W3CDTF">2018-11-27T13:03:13Z</dcterms:modified>
</cp:coreProperties>
</file>