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862</a:t>
            </a:r>
            <a:br>
              <a:rPr lang="en-US"/>
            </a:br>
            <a:r>
              <a:rPr lang="en-US"/>
              <a:t>CHÚA MONG ANH VỀ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Sao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Dang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nghinh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Cho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,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Đem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Cho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nghi</a:t>
            </a:r>
            <a:r>
              <a:rPr dirty="0"/>
              <a:t>,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;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Gô-gô-tha xưa Con Trời đã chết thay tôi. Chúa ôi con quyết tin nơi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Cho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139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862 CHÚA MONG ANH VỀ</vt:lpstr>
      <vt:lpstr>1. Jêsus yêu thương  công bình, Cứu Chúa  đã đến để cứu thế nhân đang đau thương trong lầm than.</vt:lpstr>
      <vt:lpstr>Đem tin vui cho muôn người biết đến Jêsus Đấng yêu thương  chết thay cho người.</vt:lpstr>
      <vt:lpstr>Yêu người, Ngài xuống trần gian; thay người, Ngài chết đau thương.</vt:lpstr>
      <vt:lpstr>Cho muôn dân biết  tình yêu Cứu Chúa  vô biên, Đấng yêu thương hiển vinh muôn đời.</vt:lpstr>
      <vt:lpstr>2. Jêsus oai nghi, nhân từ, Cứu Chúa chí ái;  Chúa quá xót thương cho nhân gian trong tội ô.</vt:lpstr>
      <vt:lpstr>Gô-gô-tha xưa Con Trời đã chết thay tôi. Chúa ôi con quyết tin nơi Ngài.</vt:lpstr>
      <vt:lpstr>Yêu người, Ngài xuống trần gian; thay người, Ngài chết đau thương.</vt:lpstr>
      <vt:lpstr>Cho muôn dân biết  tình yêu Cứu Chúa  vô biên, Đấng yêu thương hiển vinh muôn đời.</vt:lpstr>
      <vt:lpstr>3. Sao hôm nay anh chưa về với Chúa chí ái,  Đấng chết thế anh trên Gô-gô-tha ngày xưa?</vt:lpstr>
      <vt:lpstr>Dang tay yêu thương đang chờ, Chúa vẫn mong anh. Hãy mau mau  tiếp nghinh Con Trời.</vt:lpstr>
      <vt:lpstr>Yêu người, Ngài xuống trần gian; thay người, Ngài chết đau thương.</vt:lpstr>
      <vt:lpstr>Cho muôn dân biết  tình yêu Cứu Chúa  vô biên, Đấng yêu thương hiển vinh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2018-11-27T13:06:15Z</dcterms:modified>
</cp:coreProperties>
</file>