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863</a:t>
            </a:r>
            <a:br>
              <a:rPr lang="en-US"/>
            </a:br>
            <a:r>
              <a:rPr lang="en-US"/>
              <a:t>HÃY TIN NHẬN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 Ðời anh mau dâng hết cho Jêsus. Nhìn xem nơi dòng huyết thánh kia.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Chờ mong anh dâng tất sanh cho Ngài. Nầy anh hỡi, kíp dâng cho Ngài.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Kìa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anh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Nầy anh ơi mau đến Jêsus liền. Ngài mong tiếp rước anh vô nhà.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Kìa Jêsus đang muốn anh quay về. Về ngay đi còn vơ vẫn chi.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Thần</a:t>
            </a:r>
            <a:r>
              <a:rPr dirty="0"/>
              <a:t> Linh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ở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141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863 HÃY TIN NHẬN</vt:lpstr>
      <vt:lpstr>1. Kìa tin vui vang  khắp cùng mọi người.  Từ nơi Chúa mà anh  đã nghe.</vt:lpstr>
      <vt:lpstr>Nầy anh ơi mau đến Jêsus liền. Ngài mong tiếp rước anh vô nhà.</vt:lpstr>
      <vt:lpstr>Nầy hãy mau mau,  Nầy hãy mau mau,  Chạy đến Jêsus  tin nhận ngay.</vt:lpstr>
      <vt:lpstr>Nầy anh mau tin, kíp tin Jêsus, thì anh sống  thỏa vui muôn đời.</vt:lpstr>
      <vt:lpstr>2.  Kìa Jêsus đang muốn anh quay về. Về ngay đi còn vơ vẫn chi.</vt:lpstr>
      <vt:lpstr>Thần Linh kia soi sáng tâm anh liền. Ngài mong  ở với anh trọn đời.</vt:lpstr>
      <vt:lpstr>Nầy hãy mau mau,  Nầy hãy mau mau,  Chạy đến Jêsus  tin nhận ngay.</vt:lpstr>
      <vt:lpstr>Nầy anh mau tin, kíp tin Jêsus, thì anh sống  thỏa vui muôn đời.</vt:lpstr>
      <vt:lpstr>3.  Ðời anh mau dâng hết cho Jêsus. Nhìn xem nơi dòng huyết thánh kia.</vt:lpstr>
      <vt:lpstr>Chờ mong anh dâng tất sanh cho Ngài. Nầy anh hỡi, kíp dâng cho Ngài.</vt:lpstr>
      <vt:lpstr>Nầy hãy mau mau,  Nầy hãy mau mau,  Chạy đến Jêsus  tin nhận ngay.</vt:lpstr>
      <vt:lpstr>Nầy anh mau tin, kíp tin Jêsus, thì anh sống  thỏa vui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2018-11-27T13:09:17Z</dcterms:modified>
</cp:coreProperties>
</file>