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864</a:t>
            </a:r>
            <a:br>
              <a:rPr lang="en-US" dirty="0"/>
            </a:br>
            <a:r>
              <a:rPr lang="en-US" dirty="0"/>
              <a:t>JÊSUS </a:t>
            </a:r>
            <a:br>
              <a:rPr lang="en-US" dirty="0"/>
            </a:br>
            <a:r>
              <a:rPr lang="en-US" dirty="0"/>
              <a:t>CON ĐỨC CHÚA TRỜI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! Sao </a:t>
            </a:r>
            <a:r>
              <a:rPr dirty="0" err="1"/>
              <a:t>mãi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vân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ngại</a:t>
            </a:r>
            <a:r>
              <a:rPr dirty="0"/>
              <a:t> </a:t>
            </a:r>
            <a:r>
              <a:rPr dirty="0" err="1"/>
              <a:t>ngần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mau</a:t>
            </a:r>
            <a:r>
              <a:rPr dirty="0"/>
              <a:t> tin Con </a:t>
            </a:r>
            <a:br>
              <a:rPr lang="en-US" dirty="0"/>
            </a:b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ngày</a:t>
            </a:r>
            <a:r>
              <a:rPr dirty="0"/>
              <a:t> qua </a:t>
            </a:r>
            <a:r>
              <a:rPr dirty="0" err="1"/>
              <a:t>đoạn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ngọt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ban </a:t>
            </a:r>
            <a:r>
              <a:rPr dirty="0" err="1"/>
              <a:t>nụ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, Lau </a:t>
            </a:r>
            <a:r>
              <a:rPr dirty="0" err="1"/>
              <a:t>khô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ban </a:t>
            </a:r>
            <a:r>
              <a:rPr dirty="0" err="1"/>
              <a:t>ơn</a:t>
            </a:r>
            <a:r>
              <a:rPr dirty="0"/>
              <a:t>, </a:t>
            </a:r>
            <a:r>
              <a:rPr dirty="0" err="1"/>
              <a:t>đưa</a:t>
            </a:r>
            <a:r>
              <a:rPr dirty="0"/>
              <a:t> ta </a:t>
            </a:r>
            <a:r>
              <a:rPr dirty="0" err="1"/>
              <a:t>vượt</a:t>
            </a:r>
            <a:r>
              <a:rPr dirty="0"/>
              <a:t> qua </a:t>
            </a:r>
            <a:r>
              <a:rPr dirty="0" err="1"/>
              <a:t>dặm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.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đắc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ngọt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chăng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con </a:t>
            </a: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chăng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con </a:t>
            </a: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ngọt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ai </a:t>
            </a:r>
            <a:br>
              <a:rPr lang="en-US" dirty="0"/>
            </a:b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,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rPr dirty="0"/>
              <a:t> tin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bữa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Bạn đến mau với Jêsus. Bao ô tội bao u hoài trao ngay trong cánh tay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ngọt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233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864 JÊSUS  CON ĐỨC CHÚA TRỜI</vt:lpstr>
      <vt:lpstr>1. Bạn biết chăng  Chúa Jêsus Vua tôi là Đấng cứu chuộc,  Jêsus con Đức Chúa Cha.</vt:lpstr>
      <vt:lpstr>Bạn biết chăng  Chúa Jêsus,  Vua tôi là Đấng nhân từ,  Jêsus con Đức Chúa Trời.</vt:lpstr>
      <vt:lpstr>Chúa, danh đáng tôn cao, danh dịu êm ngọt ngào. Jêsus con Đức Chúa Cha.</vt:lpstr>
      <vt:lpstr>Chúa đã chết thay tôi vui chuộc mua muôn người. Jêsus ôi! Chúa muôn đời.</vt:lpstr>
      <vt:lpstr>2. Bạn có nghe tiếng Jêsus êm êm gọi ai  lạc loài, Ăn năn tin Chúa bữa nay.</vt:lpstr>
      <vt:lpstr>Bạn đến mau với Jêsus. Bao ô tội bao u hoài trao ngay trong cánh tay Ngài.</vt:lpstr>
      <vt:lpstr>Chúa, danh đáng tôn cao, danh dịu êm ngọt ngào. Jêsus con Đức Chúa Cha.</vt:lpstr>
      <vt:lpstr>Chúa đã chết thay tôi vui chuộc mua muôn người. Jêsus ôi! Chúa muôn đời.</vt:lpstr>
      <vt:lpstr>3. Bạn hỡi! Sao mãi  phân vân hôm nay  đừng nên ngại ngần,  mau tin Con  Đức Chúa Cha.</vt:lpstr>
      <vt:lpstr>Đừng nhớ năm tháng  đau thương, Quên đi  ngày qua đoạn trường,  mau mau xin Chúa  vô lòng.</vt:lpstr>
      <vt:lpstr>Chúa, danh đáng tôn cao, danh dịu êm ngọt ngào. Jêsus con Đức Chúa Cha.</vt:lpstr>
      <vt:lpstr>Chúa đã chết thay tôi vui chuộc mua muôn người. Jêsus ôi! Chúa muôn đời.</vt:lpstr>
      <vt:lpstr>4. Đời sống trong Chúa yên vui, Jêsus thường ban nụ cười, Lau khô  bao nước mắt rơi.</vt:lpstr>
      <vt:lpstr>Ngài sẽ thêm sức ban ơn, đưa ta vượt qua dặm trường. Luôn luôn  đắc thắng vui mừng.</vt:lpstr>
      <vt:lpstr>Chúa, danh đáng tôn cao, danh dịu êm ngọt ngào. Jêsus con Đức Chúa Cha.</vt:lpstr>
      <vt:lpstr>Chúa đã chết thay tôi vui chuộc mua muôn người. Jêsus ôi! Chúa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2018-11-27T13:13:32Z</dcterms:modified>
</cp:coreProperties>
</file>