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865</a:t>
            </a:r>
            <a:br>
              <a:rPr lang="en-US"/>
            </a:br>
            <a:r>
              <a:rPr lang="en-US"/>
              <a:t>VÌ SAO TÔI YÊU JÊSUS?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Bạn hay hỏi tôi rằng: "Cớ sao yêu mến Jêsus chân thành?"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nhạc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này thật không hiểu nổi. Một ngày sáng tươi khi gặp Chúa tôi sẽ hay muôn điều, bạn ơi.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u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Bạn hay hỏi tôi rằng: "Cớ sao yêu mến Jêsus đêm ngày?"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Tình yêu Chúa rộng lớn hơn trời cao, và thẳm sâu dường biển khơi. Ngài xa cách ngôi trời sáng tươi,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.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u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Bạn hay hỏi tôi rằng: "Cớ sao yêu mến Jêsus trong đời?"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ban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đe</a:t>
            </a:r>
            <a:r>
              <a:rPr dirty="0"/>
              <a:t> </a:t>
            </a:r>
            <a:r>
              <a:rPr dirty="0" err="1"/>
              <a:t>dọa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qua,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ngơi</a:t>
            </a:r>
            <a:r>
              <a:rPr dirty="0"/>
              <a:t> ở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u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228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865 VÌ SAO TÔI YÊU JÊSUS?</vt:lpstr>
      <vt:lpstr>1. Bạn hay hỏi tôi rằng: "Cớ sao yêu mến Jêsus đêm ngày?"</vt:lpstr>
      <vt:lpstr>Tình yêu Chúa rộng lớn hơn trời cao, và thẳm sâu dường biển khơi. Ngài xa cách ngôi trời sáng tươi,</vt:lpstr>
      <vt:lpstr>vào đời tìm tôi trên lối. Thập hình đớn đau thân Ngài huyết rơi Chúa  hy sinh chuộc mua tôi.</vt:lpstr>
      <vt:lpstr>Muốn biết sao tôi yêu Ngài mãi. Trọn đời yêu Chúa không  phai. Xin hướng về Gô-gô-tha u sầu. Bạn sẽ biết vì cớ nào.</vt:lpstr>
      <vt:lpstr>2. Bạn hay hỏi tôi rằng: "Cớ sao yêu mến Jêsus trong đời?"</vt:lpstr>
      <vt:lpstr>Bạn ơi, Chúa đổi mới  tâm hồn tôi, Ngày tháng ban niềm thỏa vui.  Nhiều cơn sóng đe dọa cuốn trôi,</vt:lpstr>
      <vt:lpstr>Ngài thường dìu tôi đi tới. Đời này sẽ qua, tôi về  nghỉ ngơi ở nơi  thiên đàng xinh tươi.</vt:lpstr>
      <vt:lpstr>Muốn biết sao tôi yêu Ngài mãi. Trọn đời yêu Chúa không  phai. Xin hướng về Gô-gô-tha u sầu. Bạn sẽ biết vì cớ nào.</vt:lpstr>
      <vt:lpstr>3. Bạn hay hỏi tôi rằng: "Cớ sao yêu mến Jêsus chân thành?"</vt:lpstr>
      <vt:lpstr>Ngài như khúc nhạc  ấm êm hồn tôi, Sự sáng cho đời sống tôi. Vì sao Chúa yêu được chính tôi,</vt:lpstr>
      <vt:lpstr>lòng này thật không hiểu nổi. Một ngày sáng tươi khi gặp Chúa tôi sẽ hay muôn điều, bạn ơi.</vt:lpstr>
      <vt:lpstr>Muốn biết sao tôi yêu Ngài mãi. Trọn đời yêu Chúa không  phai. Xin hướng về Gô-gô-tha u sầu. Bạn sẽ biết vì cớ nào.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2018-11-27T13:17:44Z</dcterms:modified>
</cp:coreProperties>
</file>