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866</a:t>
            </a:r>
            <a:br>
              <a:rPr lang="en-US"/>
            </a:br>
            <a:r>
              <a:rPr lang="en-US"/>
              <a:t>CHÚA ÐANG GỌI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Jêsus đang êm dịu gọi ta mau kíp đến, đến mau giờ đây, đến ngay giờ đây.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Sao ta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đối</a:t>
            </a:r>
            <a:r>
              <a:rPr dirty="0"/>
              <a:t>,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rời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Jêsus luôn ban bình an cho ai kíp đến, đến mau giờ đây, đến ngay giờ đây.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đem</a:t>
            </a:r>
            <a:r>
              <a:rPr dirty="0"/>
              <a:t> bao </a:t>
            </a:r>
            <a:r>
              <a:rPr dirty="0" err="1"/>
              <a:t>nặng</a:t>
            </a:r>
            <a:r>
              <a:rPr dirty="0"/>
              <a:t> </a:t>
            </a:r>
            <a:r>
              <a:rPr dirty="0" err="1"/>
              <a:t>nề</a:t>
            </a:r>
            <a:r>
              <a:rPr dirty="0"/>
              <a:t> </a:t>
            </a:r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Cha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quăng</a:t>
            </a:r>
            <a:r>
              <a:rPr dirty="0"/>
              <a:t> </a:t>
            </a:r>
            <a:r>
              <a:rPr dirty="0" err="1"/>
              <a:t>nó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liền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Jêsus</a:t>
            </a:r>
            <a:r>
              <a:rPr dirty="0"/>
              <a:t> nay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kíp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Anh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đặt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chớ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866 CHÚA ÐANG GỌI </vt:lpstr>
      <vt:lpstr>1. Jêsus đang êm dịu gọi ta mau kíp đến, đến mau giờ đây, đến ngay giờ đây.</vt:lpstr>
      <vt:lpstr>Sao ta luôn xa lìa tình yêu thương vô đối, Xa rời  xa cách đêm luôn ngày.</vt:lpstr>
      <vt:lpstr>Chúa đang gọi anh.  Chúa đang gọi anh.  Chúa đang kêu anh mau quay về, Ngài hằng chờ anh kíp đến.</vt:lpstr>
      <vt:lpstr>2. Jêsus luôn ban bình an cho ai kíp đến, đến mau giờ đây, đến ngay giờ đây.</vt:lpstr>
      <vt:lpstr>Mau đem bao nặng nề trao cho Cha chí ái,  Jêsus quăng nó  xa anh liền.</vt:lpstr>
      <vt:lpstr>Chúa đang gọi anh.  Chúa đang gọi anh.  Chúa đang kêu anh mau quay về, Ngài hằng chờ anh kíp đến.</vt:lpstr>
      <vt:lpstr>3. Jêsus nay đang đợi chờ anh mau kíp đến,  Chúa đang chờ anh,  Chúa đang chờ đây.</vt:lpstr>
      <vt:lpstr>Anh mau đem ô tội đặt nơi chân Cứu Chúa, xa lìa ngay chớ nương  theo hoài.</vt:lpstr>
      <vt:lpstr>Chúa đang gọi anh.  Chúa đang gọi anh.  Chúa đang kêu anh mau quay về, Ngài hằng chờ anh kíp đến.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2018-11-27T13:20:03Z</dcterms:modified>
</cp:coreProperties>
</file>