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867</a:t>
            </a:r>
            <a:br>
              <a:rPr lang="vi-VN" dirty="0"/>
            </a:br>
            <a:r>
              <a:rPr lang="vi-VN" dirty="0"/>
              <a:t>SỨ MẠNG </a:t>
            </a:r>
            <a:br>
              <a:rPr lang="en-US" dirty="0"/>
            </a:br>
            <a:r>
              <a:rPr lang="vi-VN" dirty="0"/>
              <a:t>YÊU THƯƠNG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lùi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điêu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,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với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Mau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chông</a:t>
            </a:r>
            <a:r>
              <a:rPr dirty="0">
                <a:solidFill>
                  <a:srgbClr val="FFFF00"/>
                </a:solidFill>
              </a:rPr>
              <a:t> gai.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đem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Nếu</a:t>
            </a:r>
            <a:r>
              <a:rPr dirty="0"/>
              <a:t> ai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tin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sẽ</a:t>
            </a:r>
            <a:r>
              <a:rPr dirty="0"/>
              <a:t> an </a:t>
            </a:r>
            <a:r>
              <a:rPr dirty="0" err="1"/>
              <a:t>bình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hưởng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Mau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chông</a:t>
            </a:r>
            <a:r>
              <a:rPr dirty="0">
                <a:solidFill>
                  <a:srgbClr val="FFFF00"/>
                </a:solidFill>
              </a:rPr>
              <a:t> gai.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ra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đưa</a:t>
            </a:r>
            <a:br>
              <a:rPr lang="en-US" dirty="0"/>
            </a:b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đến</a:t>
            </a:r>
            <a:r>
              <a:rPr dirty="0"/>
              <a:t> tin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Mau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chông</a:t>
            </a:r>
            <a:r>
              <a:rPr dirty="0">
                <a:solidFill>
                  <a:srgbClr val="FFFF00"/>
                </a:solidFill>
              </a:rPr>
              <a:t> gai.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178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867 SỨ MẠNG  YÊU THƯƠNG</vt:lpstr>
      <vt:lpstr>1. Chúng ta cùng truyền rao khắp muôn nơi,  đem Tin Lành cho  nhân thế an vui.</vt:lpstr>
      <vt:lpstr>Nếu ai nhận và tin  Chúa Jêsus, sẽ an bình  và hưởng phước  trường sinh.</vt:lpstr>
      <vt:lpstr>Mau lên đi, ta quyết tâm theo Ngài, dầu đường đời gian khó, lắm chông gai.</vt:lpstr>
      <vt:lpstr>Đi cùng Ngài vui bước trong trần thế, dắt đưa người về bên Chúa  yêu thương.</vt:lpstr>
      <vt:lpstr>2. Chúa ban truyền cùng nhau bước ra đi đưa  bao người trong tăm tối đau thương,</vt:lpstr>
      <vt:lpstr>đến tin nhận tình yêu Chúa Jêsus, sống vui mừng cùng Chúa  chốn thượng thiên.</vt:lpstr>
      <vt:lpstr>Mau lên đi, ta quyết tâm theo Ngài, dầu đường đời gian khó, lắm chông gai.</vt:lpstr>
      <vt:lpstr>Đi cùng Ngài vui bước trong trần thế, dắt đưa người về bên Chúa  yêu thương.</vt:lpstr>
      <vt:lpstr>3. Cớ sao mình lùi bước trước gian nguy khi bao người đang hư mất  điêu linh?</vt:lpstr>
      <vt:lpstr>Kíp lên nào, vào ngay chốn đau thương cứu muôn người về với  Chúa tình yêu.</vt:lpstr>
      <vt:lpstr>Mau lên đi, ta quyết tâm theo Ngài, dầu đường đời gian khó, lắm chông gai.</vt:lpstr>
      <vt:lpstr>Đi cùng Ngài vui bước trong trần thế, dắt đưa người về bên Chúa  yêu thương.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2018-11-27T13:22:37Z</dcterms:modified>
</cp:coreProperties>
</file>