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868</a:t>
            </a:r>
            <a:br>
              <a:rPr lang="en-US"/>
            </a:br>
            <a:r>
              <a:rPr lang="en-US"/>
              <a:t>HÃY ÐI </a:t>
            </a:r>
            <a:br>
              <a:rPr lang="en-US"/>
            </a:br>
            <a:r>
              <a:rPr lang="en-US"/>
              <a:t>KHI CHÚA ÐANG GỌI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Dầu phải bước theo đến Ghết-sê-ma-nê,</a:t>
            </a:r>
            <a:r>
              <a:rPr lang="en-US"/>
              <a:t> </a:t>
            </a:r>
            <a:r>
              <a:t>nơi Chúa âm thầm nín chịu sầu cay.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Dầu phải bước lên trên Gô-gô-tha</a:t>
            </a:r>
            <a:r>
              <a:rPr lang="en-US"/>
              <a:t> </a:t>
            </a:r>
            <a:r>
              <a:t>Thì tôi cũng một lòng chết vì Ngài thôi.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vì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chuộc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lòng</a:t>
            </a:r>
            <a:r>
              <a:t> </a:t>
            </a:r>
            <a:br>
              <a:rPr lang="en-US"/>
            </a:br>
            <a:r>
              <a:t>đón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con </a:t>
            </a:r>
            <a:r>
              <a:rPr dirty="0" err="1"/>
              <a:t>đây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Nề</a:t>
            </a:r>
            <a:r>
              <a:rPr dirty="0"/>
              <a:t> chi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Ðời biết bao nhiêu là khổ vương vấn lòng,</a:t>
            </a:r>
            <a:br>
              <a:rPr lang="en-US"/>
            </a:br>
            <a:r>
              <a:t>Theo Chúa tôi nguyện dứt mọi sầu bi.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bao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âu</a:t>
            </a:r>
            <a:r>
              <a:rPr dirty="0"/>
              <a:t> </a:t>
            </a:r>
            <a:r>
              <a:rPr dirty="0" err="1"/>
              <a:t>yếm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Chúa yêu tôi nên tôi theo gót Ngài.</a:t>
            </a:r>
            <a:r>
              <a:rPr lang="en-US"/>
              <a:t> </a:t>
            </a:r>
            <a:r>
              <a:t>Nề chi nơi nào Chúa gọi tôi đi.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phải</a:t>
            </a:r>
            <a:r>
              <a:rPr dirty="0"/>
              <a:t> </a:t>
            </a:r>
            <a:r>
              <a:rPr dirty="0" err="1"/>
              <a:t>xông</a:t>
            </a:r>
            <a:r>
              <a:rPr dirty="0"/>
              <a:t> </a:t>
            </a:r>
            <a:r>
              <a:rPr dirty="0" err="1"/>
              <a:t>pha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nghìn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nghèo</a:t>
            </a:r>
            <a:r>
              <a:rPr lang="en-US" dirty="0"/>
              <a:t> </a:t>
            </a:r>
            <a:r>
              <a:rPr dirty="0"/>
              <a:t>hay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ngục</a:t>
            </a:r>
            <a:r>
              <a:rPr dirty="0"/>
              <a:t> </a:t>
            </a:r>
            <a:r>
              <a:rPr dirty="0" err="1"/>
              <a:t>tù</a:t>
            </a:r>
            <a:r>
              <a:rPr dirty="0"/>
              <a:t> </a:t>
            </a:r>
            <a:r>
              <a:rPr dirty="0" err="1"/>
              <a:t>với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bao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cheo</a:t>
            </a:r>
            <a:r>
              <a:rPr dirty="0"/>
              <a:t> </a:t>
            </a:r>
            <a:r>
              <a:rPr dirty="0" err="1"/>
              <a:t>leo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Chúa mang bao nhiêu tội của chính tôi,</a:t>
            </a:r>
            <a:r>
              <a:rPr lang="en-US"/>
              <a:t> </a:t>
            </a:r>
            <a:r>
              <a:t>mang hết thay tôi trên thập tự giá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gót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nề</a:t>
            </a:r>
            <a:r>
              <a:rPr dirty="0"/>
              <a:t> chi </a:t>
            </a:r>
            <a:br>
              <a:rPr lang="en-US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33</TotalTime>
  <Words>150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868 HÃY ÐI  KHI CHÚA ÐANG GỌI</vt:lpstr>
      <vt:lpstr>1. Vì Chúa yêu tôi nên tôi theo gót Ngài. Nề chi  nơi nào Chúa gọi tôi đi.</vt:lpstr>
      <vt:lpstr>Ðời biết bao nhiêu là khổ vương vấn lòng, Theo Chúa tôi nguyện dứt mọi sầu bi.</vt:lpstr>
      <vt:lpstr>Nhờ Chúa nên tôi được đầy bao hiển vinh.  Và biết bao nhiêu là  tình âu yếm.</vt:lpstr>
      <vt:lpstr>Vì Chúa yêu tôi nên tôi theo gót Ngài. Nề chi nơi nào Chúa gọi tôi đi.</vt:lpstr>
      <vt:lpstr>2. Dầu phải xông pha nơi nghìn muôn hiểm nghèo hay chốn ngục tù với  đầy sầu thương.</vt:lpstr>
      <vt:lpstr>Nhìn Chúa nên tôi  ngập tràn bao hy vọng,  Lòng quyết theo Ngài chẳng sợ cheo leo.</vt:lpstr>
      <vt:lpstr>Vì Chúa mang bao nhiêu tội của chính tôi, mang hết thay tôi trên thập tự giá</vt:lpstr>
      <vt:lpstr>Vì Chúa yêu tôi nên tôi theo gót Ngài, nề chi  nơi nào Chúa gọi tôi đi.</vt:lpstr>
      <vt:lpstr>3. Dầu phải bước theo đến Ghết-sê-ma-nê, nơi Chúa âm thầm nín chịu sầu cay.</vt:lpstr>
      <vt:lpstr>Dầu phải bước lên trên Gô-gô-tha Thì tôi cũng một lòng chết vì Ngài thôi.</vt:lpstr>
      <vt:lpstr>Vì Chúa yêu thương vì  tội tôi chết rồi, Vì Chúa  hy sinh mua chuộc  thân tôi.</vt:lpstr>
      <vt:lpstr>Hồn thể tôi xin đem  dâng cho Chúa giờ,  nguyện Chúa vui lòng  đón nhận con đây.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7</cp:revision>
  <dcterms:created xsi:type="dcterms:W3CDTF">2018-11-02T03:28:52Z</dcterms:created>
  <dcterms:modified xsi:type="dcterms:W3CDTF">2018-11-27T13:24:22Z</dcterms:modified>
</cp:coreProperties>
</file>