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869</a:t>
            </a:r>
            <a:br>
              <a:rPr lang="en-US"/>
            </a:br>
            <a:r>
              <a:rPr lang="en-US"/>
              <a:t>XIN CHÚA SAI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thiếu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rọi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thiếu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ca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xôi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Còn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kíp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qua </a:t>
            </a:r>
            <a:r>
              <a:rPr dirty="0" err="1"/>
              <a:t>bốn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 loan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kíp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rọi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kíp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sớm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Dạy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.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kíp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qua </a:t>
            </a:r>
            <a:r>
              <a:rPr dirty="0" err="1"/>
              <a:t>bốn</a:t>
            </a:r>
            <a:r>
              <a:rPr dirty="0"/>
              <a:t> </a:t>
            </a:r>
            <a:r>
              <a:rPr dirty="0" err="1"/>
              <a:t>phương</a:t>
            </a:r>
            <a:r>
              <a:t> loan</a:t>
            </a:r>
            <a:br>
              <a:rPr lang="en-US"/>
            </a:br>
            <a:r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87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869 XIN CHÚA SAI TÔI</vt:lpstr>
      <vt:lpstr>1.  Kìa chốn thiếu  ánh sáng trong  đêm trường cần  ánh dương rọi sáng luôn.</vt:lpstr>
      <vt:lpstr>Kìa chốn thiếu tiếng hát trong tâm hồn cần khúc ca mang tình thương.  Gần đây quanh tôi tới nơi xa xôi,</vt:lpstr>
      <vt:lpstr>Còn bao nhiêu linh hồn chưa biết đến Chúa.  Lạy Chúa hãy kíp sai tôi lên đường qua bốn phương loan tình thương.</vt:lpstr>
      <vt:lpstr>2.  Lạy Chúa hãy kíp sai tôi lên đường rọi ánh dương ngời sáng luôn.</vt:lpstr>
      <vt:lpstr>Lạy Chúa hãy kíp sai tôi lên đường dùng tiếng ca mang tình thương.  Cầu xin Jêsus sớm hôm bên tôi,</vt:lpstr>
      <vt:lpstr>Dạy tôi rao danh Ngài trên khắp các lối. Lạy Chúa hãy kíp sai tôi lên đường qua bốn phương loan  tình thương.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2018-11-27T13:26:00Z</dcterms:modified>
</cp:coreProperties>
</file>