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870</a:t>
            </a:r>
            <a:br>
              <a:rPr lang="en-US"/>
            </a:br>
            <a:r>
              <a:rPr lang="en-US"/>
              <a:t>HỨA NGUYỆN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 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Dầu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khốn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kín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. 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tin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lo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.  </a:t>
            </a:r>
            <a:br>
              <a:rPr lang="en-US" dirty="0"/>
            </a:br>
            <a:r>
              <a:rPr dirty="0"/>
              <a:t>Con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cứ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quản</a:t>
            </a:r>
            <a:r>
              <a:rPr dirty="0"/>
              <a:t> </a:t>
            </a:r>
            <a:r>
              <a:rPr dirty="0" err="1"/>
              <a:t>cai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con.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hoài</a:t>
            </a:r>
            <a:r>
              <a:rPr dirty="0"/>
              <a:t>.  </a:t>
            </a:r>
            <a:br>
              <a:rPr lang="en-US" dirty="0"/>
            </a:b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tai </a:t>
            </a:r>
            <a:r>
              <a:rPr dirty="0" err="1"/>
              <a:t>rất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ấm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rất</a:t>
            </a:r>
            <a:r>
              <a:rPr dirty="0"/>
              <a:t> </a:t>
            </a:r>
            <a:r>
              <a:rPr dirty="0" err="1"/>
              <a:t>ngọt</a:t>
            </a:r>
            <a:r>
              <a:rPr dirty="0"/>
              <a:t> </a:t>
            </a:r>
            <a:r>
              <a:rPr dirty="0" err="1"/>
              <a:t>ngào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Nầy</a:t>
            </a:r>
            <a:r>
              <a:rPr dirty="0"/>
              <a:t> con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Ta </a:t>
            </a:r>
            <a:r>
              <a:rPr dirty="0" err="1"/>
              <a:t>truyền</a:t>
            </a:r>
            <a:r>
              <a:rPr dirty="0"/>
              <a:t>. 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br>
              <a:rPr lang="en-US" dirty="0"/>
            </a:br>
            <a:r>
              <a:rPr dirty="0"/>
              <a:t>Ta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con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theo.</a:t>
            </a:r>
            <a:r>
              <a:rPr dirty="0"/>
              <a:t> </a:t>
            </a:r>
            <a:br>
              <a:rPr lang="en-US" dirty="0"/>
            </a:br>
            <a:r>
              <a:rPr dirty="0"/>
              <a:t> Xin Cha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đỡ</a:t>
            </a:r>
            <a:r>
              <a:rPr dirty="0"/>
              <a:t> con </a:t>
            </a:r>
            <a:r>
              <a:rPr dirty="0" err="1"/>
              <a:t>tín</a:t>
            </a:r>
            <a:r>
              <a:rPr dirty="0"/>
              <a:t> </a:t>
            </a: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hoài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con.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99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870 HỨA NGUYỆN</vt:lpstr>
      <vt:lpstr>1. Nhờ lời Kinh Thánh  dẫn dắt tôi đến Jêsus.  Chúa hứa với tôi Chúa yêu tôi suốt cuộc đời.</vt:lpstr>
      <vt:lpstr>Dầu cho nguy khốn khó khăn vây kín nơi trần.   Cứ vững tin nơi Jêsus  là Chúa yêu thương.</vt:lpstr>
      <vt:lpstr>Mọi buồn đau xin dâng Jêsus lo liệu cho.   Con đây xin Chúa cứ  quản cai cả cuộc đời.</vt:lpstr>
      <vt:lpstr>Lời Jêsus khuyên xin nguyện ghi nơi lòng con. Cứu Chúa yêu thương xin luôn ngự mãi nơi lòng.</vt:lpstr>
      <vt:lpstr>2.  Thật vui khi có Chúa Jêsus với tôi hoài.   Tiếng Chúa bên tai rất  ấm êm rất ngọt ngào.</vt:lpstr>
      <vt:lpstr>Nầy con yêu hỡi hãy  lắng nghe tiếng Ta truyền.  Hãy mến nhau như  Ta đã mến yêu con.</vt:lpstr>
      <vt:lpstr>Lời Jêsus con xin nguyện luôn luôn làm theo.   Xin Cha yêu quý giúp đỡ con tín trung hoài.</vt:lpstr>
      <vt:lpstr>Lời Jêsus khuyên xin nguyện ghi nơi lòng con. Cứu Chúa yêu thương xin luôn ngự mãi nơi lòng.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2018-11-27T13:28:19Z</dcterms:modified>
</cp:coreProperties>
</file>