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871</a:t>
            </a:r>
            <a:br>
              <a:rPr lang="en-US" dirty="0"/>
            </a:br>
            <a:r>
              <a:rPr lang="en-US" dirty="0"/>
              <a:t>LÒNG NGUYỆN </a:t>
            </a:r>
            <a:br>
              <a:rPr lang="en-US" dirty="0"/>
            </a:br>
            <a:r>
              <a:rPr lang="en-US" dirty="0"/>
              <a:t>THEO JÊSUS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Con </a:t>
            </a:r>
            <a:r>
              <a:rPr dirty="0" err="1"/>
              <a:t>quyết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con, con </a:t>
            </a:r>
            <a:r>
              <a:rPr dirty="0" err="1"/>
              <a:t>quyết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Lòng nguyện theo Jêsus, con quyết đi theo Ngài. Con quyết không lui, nguyện theo Jêsus.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hẹp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, con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r>
              <a:rPr dirty="0" err="1"/>
              <a:t>Chông</a:t>
            </a:r>
            <a:r>
              <a:rPr dirty="0"/>
              <a:t> gai </a:t>
            </a:r>
            <a:r>
              <a:rPr dirty="0" err="1"/>
              <a:t>gian</a:t>
            </a:r>
            <a:r>
              <a:rPr dirty="0"/>
              <a:t> nan </a:t>
            </a:r>
            <a:r>
              <a:rPr dirty="0" err="1"/>
              <a:t>chăng</a:t>
            </a:r>
            <a:r>
              <a:rPr dirty="0"/>
              <a:t>? Con </a:t>
            </a:r>
            <a:r>
              <a:rPr dirty="0" err="1"/>
              <a:t>quyết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Thập tự Jêsus mang con vác lên theo Ngài. Con đã theo Ngài nguyện theo trọn đời.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Tiền</a:t>
            </a:r>
            <a:r>
              <a:rPr dirty="0"/>
              <a:t> </a:t>
            </a:r>
            <a:r>
              <a:rPr dirty="0" err="1"/>
              <a:t>tài</a:t>
            </a:r>
            <a:r>
              <a:rPr dirty="0"/>
              <a:t> hay </a:t>
            </a:r>
            <a:r>
              <a:rPr dirty="0" err="1"/>
              <a:t>cao</a:t>
            </a:r>
            <a:r>
              <a:rPr dirty="0"/>
              <a:t> sang con </a:t>
            </a:r>
            <a:r>
              <a:rPr dirty="0" err="1"/>
              <a:t>nhất</a:t>
            </a:r>
            <a:r>
              <a:rPr dirty="0"/>
              <a:t> </a:t>
            </a:r>
            <a:r>
              <a:rPr dirty="0" err="1"/>
              <a:t>quyết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màng</a:t>
            </a:r>
            <a:r>
              <a:rPr dirty="0"/>
              <a:t>. Con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chi </a:t>
            </a:r>
            <a:r>
              <a:rPr dirty="0" err="1"/>
              <a:t>hơn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Dù người đời khinh chê con quyết không nao sờn. Con bước theo Ngài, nguyện theo trọn đời.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127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871 LÒNG NGUYỆN  THEO JÊSUS</vt:lpstr>
      <vt:lpstr>1. Lòng nguyện theo Jêsus, Con quyết đi theo Ngài, Jêsus yêu thương con, con quyết  đi theo Ngài.</vt:lpstr>
      <vt:lpstr>Lòng nguyện theo Jêsus, con quyết đi theo Ngài. Con quyết không lui, nguyện theo Jêsus.</vt:lpstr>
      <vt:lpstr>2. Đường hẹp Jêsus đi, con bước đi theo Ngài. Chông gai gian nan chăng? Con quyết  đi theo Ngài.</vt:lpstr>
      <vt:lpstr>Thập tự Jêsus mang con vác lên theo Ngài. Con đã theo Ngài nguyện theo trọn đời.</vt:lpstr>
      <vt:lpstr>3. Tiền tài hay cao sang con nhất quyết không màng. Con không xin chi hơn khi có Jêsus rồi.</vt:lpstr>
      <vt:lpstr>Dù người đời khinh chê con quyết không nao sờn. Con bước theo Ngài, nguyện theo trọn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2018-11-27T13:31:29Z</dcterms:modified>
</cp:coreProperties>
</file>