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872</a:t>
            </a:r>
            <a:br>
              <a:rPr lang="en-US" dirty="0"/>
            </a:br>
            <a:r>
              <a:rPr lang="en-US" dirty="0"/>
              <a:t>TÔI LÀ</a:t>
            </a:r>
            <a:br>
              <a:rPr lang="en-US" dirty="0"/>
            </a:br>
            <a:r>
              <a:rPr lang="en-US" dirty="0"/>
              <a:t> CHIÊN CỦA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mé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lang="en-US"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 </a:t>
            </a:r>
            <a:r>
              <a:rPr dirty="0" err="1"/>
              <a:t>giăng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/>
              <a:t>an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Chúa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Mé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) </a:t>
            </a:r>
            <a:br>
              <a:rPr lang="en-US" dirty="0"/>
            </a:br>
            <a:r>
              <a:rPr dirty="0" err="1"/>
              <a:t>Thảm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thung</a:t>
            </a:r>
            <a:r>
              <a:rPr dirty="0"/>
              <a:t> </a:t>
            </a:r>
            <a:r>
              <a:rPr dirty="0" err="1"/>
              <a:t>lũng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921E-97AC-4DBB-BC4B-C06EE0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Chúa</a:t>
            </a:r>
            <a:r>
              <a:rPr lang="vi-VN" dirty="0"/>
              <a:t> </a:t>
            </a:r>
            <a:r>
              <a:rPr lang="vi-VN" dirty="0" err="1"/>
              <a:t>dắt</a:t>
            </a:r>
            <a:r>
              <a:rPr lang="vi-VN" dirty="0"/>
              <a:t> tôi (</a:t>
            </a:r>
            <a:r>
              <a:rPr lang="vi-VN" dirty="0" err="1"/>
              <a:t>Ngài</a:t>
            </a:r>
            <a:r>
              <a:rPr lang="vi-VN" dirty="0"/>
              <a:t> đưa tôi)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Jêsus</a:t>
            </a:r>
            <a:r>
              <a:rPr lang="vi-VN" dirty="0"/>
              <a:t> đi </a:t>
            </a:r>
            <a:r>
              <a:rPr lang="vi-VN" dirty="0" err="1"/>
              <a:t>cùng</a:t>
            </a:r>
            <a:r>
              <a:rPr lang="vi-VN" dirty="0"/>
              <a:t> tôi.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66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khuya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)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CCBB-51E2-4792-BB70-3B31BC3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Cứ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đi </a:t>
            </a:r>
            <a:br>
              <a:rPr lang="en-US" dirty="0"/>
            </a:br>
            <a:r>
              <a:rPr lang="vi-VN" dirty="0"/>
              <a:t>(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sợ</a:t>
            </a:r>
            <a:r>
              <a:rPr lang="vi-VN" dirty="0"/>
              <a:t> chi)</a:t>
            </a:r>
            <a:br>
              <a:rPr lang="en-US"/>
            </a:br>
            <a:r>
              <a:rPr lang="vi-VN"/>
              <a:t>Cứ</a:t>
            </a:r>
            <a:r>
              <a:rPr lang="vi-VN" dirty="0"/>
              <a:t> nương nơi </a:t>
            </a:r>
            <a:r>
              <a:rPr lang="vi-VN" dirty="0" err="1"/>
              <a:t>Ngài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244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35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872 TÔI LÀ  CHIÊN CỦA CHÚA</vt:lpstr>
      <vt:lpstr>Cỏ xanh tươi hằng  yên nghỉ mé nước an vui, Ngài đưa tôi khi hoàng hôn giăng khắp nơi tôi bước theo Ngài.</vt:lpstr>
      <vt:lpstr>Chỗ cỏ xanh là nơi  an nghỉ của những chiên thuộc về Chúa  Là chính tôi đây.</vt:lpstr>
      <vt:lpstr>Mé nước trong  (từ trên núi cao)  Thảm cỏ xanh  (từ thung lũng xa)</vt:lpstr>
      <vt:lpstr>Chúa dắt tôi (Ngài đưa tôi) Chính Jêsus đi cùng tôi.</vt:lpstr>
      <vt:lpstr>Giữa canh khuya  (từ trên núi cao)  Suốt lối đi  (Ngài đưa dẫn tôi)</vt:lpstr>
      <vt:lpstr>Cứ bước đi  (nào sợ chi) Cứ nương nơi Ngài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2018-11-27T13:33:02Z</dcterms:modified>
</cp:coreProperties>
</file>