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873</a:t>
            </a:r>
            <a:br>
              <a:rPr lang="en-US" dirty="0"/>
            </a:br>
            <a:r>
              <a:rPr lang="en-US" dirty="0"/>
              <a:t>THANH NIÊN </a:t>
            </a:r>
            <a:br>
              <a:rPr lang="en-US" dirty="0"/>
            </a:br>
            <a:r>
              <a:rPr lang="en-US" dirty="0"/>
              <a:t>TIN LÀNH 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Ta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niên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Christ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3CA9-D741-430D-9C4C-6A0C2509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hằng</a:t>
            </a:r>
            <a:r>
              <a:rPr lang="vi-VN" dirty="0"/>
              <a:t> </a:t>
            </a:r>
            <a:r>
              <a:rPr lang="vi-VN" dirty="0" err="1"/>
              <a:t>dùi</a:t>
            </a:r>
            <a:r>
              <a:rPr lang="vi-VN" dirty="0"/>
              <a:t> </a:t>
            </a:r>
            <a:r>
              <a:rPr lang="vi-VN" dirty="0" err="1"/>
              <a:t>mài</a:t>
            </a:r>
            <a:r>
              <a:rPr lang="vi-VN" dirty="0"/>
              <a:t> Kinh </a:t>
            </a:r>
            <a:r>
              <a:rPr lang="vi-VN" dirty="0" err="1"/>
              <a:t>Thánh</a:t>
            </a:r>
            <a:r>
              <a:rPr lang="vi-VN" dirty="0"/>
              <a:t>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nguyện</a:t>
            </a:r>
            <a:r>
              <a:rPr lang="vi-VN" dirty="0"/>
              <a:t> Cha</a:t>
            </a:r>
            <a:br>
              <a:rPr lang="en-US" dirty="0"/>
            </a:br>
            <a:r>
              <a:rPr lang="vi-VN" dirty="0"/>
              <a:t> ban </a:t>
            </a:r>
            <a:r>
              <a:rPr lang="vi-VN" dirty="0" err="1"/>
              <a:t>phước</a:t>
            </a:r>
            <a:r>
              <a:rPr lang="vi-VN" dirty="0"/>
              <a:t> </a:t>
            </a:r>
            <a:r>
              <a:rPr lang="vi-VN" dirty="0" err="1"/>
              <a:t>khắp</a:t>
            </a:r>
            <a:r>
              <a:rPr lang="vi-VN" dirty="0"/>
              <a:t> nơi.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113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thông</a:t>
            </a:r>
            <a:r>
              <a:rPr dirty="0"/>
              <a:t> </a:t>
            </a:r>
            <a:r>
              <a:rPr dirty="0" err="1"/>
              <a:t>suốt</a:t>
            </a:r>
            <a:br>
              <a:rPr lang="en-US" dirty="0"/>
            </a:b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, </a:t>
            </a:r>
            <a:r>
              <a:rPr dirty="0" err="1"/>
              <a:t>đoàn</a:t>
            </a:r>
            <a:r>
              <a:rPr dirty="0"/>
              <a:t> ta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sờn</a:t>
            </a:r>
            <a:r>
              <a:rPr dirty="0"/>
              <a:t>. </a:t>
            </a:r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noi</a:t>
            </a:r>
            <a:r>
              <a:rPr dirty="0"/>
              <a:t> </a:t>
            </a:r>
            <a:r>
              <a:rPr dirty="0" err="1"/>
              <a:t>tấm</a:t>
            </a:r>
            <a:r>
              <a:rPr dirty="0"/>
              <a:t> </a:t>
            </a:r>
            <a:r>
              <a:rPr dirty="0" err="1"/>
              <a:t>gương</a:t>
            </a:r>
            <a:r>
              <a:rPr dirty="0"/>
              <a:t> </a:t>
            </a:r>
            <a:r>
              <a:rPr dirty="0" err="1"/>
              <a:t>hiền</a:t>
            </a:r>
            <a:r>
              <a:rPr dirty="0"/>
              <a:t> Ru-</a:t>
            </a:r>
            <a:r>
              <a:rPr dirty="0" err="1"/>
              <a:t>tơ</a:t>
            </a:r>
            <a:r>
              <a:rPr dirty="0"/>
              <a:t>, </a:t>
            </a:r>
            <a:r>
              <a:rPr dirty="0" err="1"/>
              <a:t>Đa-vít</a:t>
            </a:r>
            <a:r>
              <a:rPr dirty="0"/>
              <a:t>, Ê-</a:t>
            </a:r>
            <a:r>
              <a:rPr dirty="0" err="1"/>
              <a:t>tiên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chứa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phủ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lợi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trăng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Christ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bằng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Ta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niên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chen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ca </a:t>
            </a:r>
            <a:r>
              <a:rPr dirty="0" err="1"/>
              <a:t>rền</a:t>
            </a:r>
            <a:r>
              <a:rPr dirty="0"/>
              <a:t>,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gai </a:t>
            </a:r>
            <a:r>
              <a:rPr dirty="0" err="1"/>
              <a:t>gốc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, </a:t>
            </a:r>
            <a:br>
              <a:rPr lang="en-US" dirty="0"/>
            </a:br>
            <a:r>
              <a:rPr dirty="0"/>
              <a:t>ta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tiến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Quyết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đừng</a:t>
            </a:r>
            <a:r>
              <a:rPr dirty="0"/>
              <a:t> </a:t>
            </a:r>
            <a:r>
              <a:rPr dirty="0" err="1"/>
              <a:t>xu</a:t>
            </a:r>
            <a:r>
              <a:rPr dirty="0"/>
              <a:t> </a:t>
            </a:r>
            <a:r>
              <a:rPr dirty="0" err="1"/>
              <a:t>hướng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 </a:t>
            </a:r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Ê-li </a:t>
            </a:r>
            <a:r>
              <a:rPr dirty="0" err="1"/>
              <a:t>rẽ</a:t>
            </a:r>
            <a:r>
              <a:rPr dirty="0"/>
              <a:t> </a:t>
            </a:r>
            <a:r>
              <a:rPr dirty="0" err="1"/>
              <a:t>sông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Giô-đanh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chứa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phủ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lợi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trăng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Christ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bằng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Ta </a:t>
            </a:r>
            <a:r>
              <a:rPr dirty="0" err="1"/>
              <a:t>thanh</a:t>
            </a:r>
            <a:r>
              <a:rPr dirty="0"/>
              <a:t> </a:t>
            </a:r>
            <a:r>
              <a:rPr dirty="0" err="1"/>
              <a:t>niên</a:t>
            </a:r>
            <a:r>
              <a:rPr dirty="0"/>
              <a:t> Tin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nung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, </a:t>
            </a:r>
            <a:r>
              <a:rPr dirty="0" err="1"/>
              <a:t>đắc</a:t>
            </a:r>
            <a:r>
              <a:rPr dirty="0"/>
              <a:t> </a:t>
            </a:r>
            <a:r>
              <a:rPr dirty="0" err="1"/>
              <a:t>thắng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cơn</a:t>
            </a:r>
            <a:r>
              <a:rPr dirty="0"/>
              <a:t> </a:t>
            </a:r>
            <a:r>
              <a:rPr dirty="0" err="1"/>
              <a:t>ba</a:t>
            </a:r>
            <a:r>
              <a:rPr dirty="0"/>
              <a:t> </a:t>
            </a:r>
            <a:r>
              <a:rPr dirty="0" err="1"/>
              <a:t>đào</a:t>
            </a:r>
            <a:r>
              <a:rPr dirty="0"/>
              <a:t>, </a:t>
            </a:r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cường</a:t>
            </a:r>
            <a:r>
              <a:rPr dirty="0"/>
              <a:t> </a:t>
            </a:r>
            <a:r>
              <a:rPr dirty="0" err="1"/>
              <a:t>hào</a:t>
            </a:r>
            <a:r>
              <a:rPr dirty="0"/>
              <a:t> ma </a:t>
            </a:r>
            <a:r>
              <a:rPr dirty="0" err="1"/>
              <a:t>quỷ</a:t>
            </a:r>
            <a:r>
              <a:rPr dirty="0"/>
              <a:t>,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lui</a:t>
            </a:r>
            <a:r>
              <a:rPr dirty="0"/>
              <a:t> </a:t>
            </a:r>
            <a:r>
              <a:rPr dirty="0" err="1"/>
              <a:t>giông</a:t>
            </a:r>
            <a:r>
              <a:rPr dirty="0"/>
              <a:t> </a:t>
            </a:r>
            <a:r>
              <a:rPr dirty="0" err="1"/>
              <a:t>tố</a:t>
            </a:r>
            <a:r>
              <a:rPr dirty="0"/>
              <a:t> </a:t>
            </a:r>
            <a:r>
              <a:rPr dirty="0" err="1"/>
              <a:t>phủ</a:t>
            </a:r>
            <a:r>
              <a:rPr dirty="0"/>
              <a:t> bao.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Tuốt</a:t>
            </a:r>
            <a:r>
              <a:rPr dirty="0"/>
              <a:t> </a:t>
            </a:r>
            <a:r>
              <a:rPr dirty="0" err="1"/>
              <a:t>gươm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choang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tranh</a:t>
            </a:r>
            <a:r>
              <a:rPr dirty="0"/>
              <a:t> </a:t>
            </a:r>
            <a:r>
              <a:rPr dirty="0" err="1"/>
              <a:t>chiến</a:t>
            </a:r>
            <a:r>
              <a:rPr dirty="0"/>
              <a:t> Sa-tan </a:t>
            </a:r>
            <a:r>
              <a:rPr dirty="0" err="1"/>
              <a:t>thù</a:t>
            </a:r>
            <a:r>
              <a:rPr dirty="0"/>
              <a:t>. </a:t>
            </a:r>
            <a:br>
              <a:rPr lang="en-US" dirty="0"/>
            </a:br>
            <a:r>
              <a:rPr dirty="0"/>
              <a:t>Kia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dũng</a:t>
            </a:r>
            <a:r>
              <a:rPr dirty="0"/>
              <a:t> </a:t>
            </a: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</a:t>
            </a:r>
            <a:r>
              <a:rPr dirty="0" err="1"/>
              <a:t>Phao-lô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mặt</a:t>
            </a:r>
            <a:r>
              <a:rPr dirty="0"/>
              <a:t> </a:t>
            </a:r>
            <a:r>
              <a:rPr dirty="0" err="1"/>
              <a:t>Phê-tu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chứa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cường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phủ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Danh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lợi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thế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như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trăng</a:t>
            </a:r>
            <a:r>
              <a:rPr dirty="0">
                <a:solidFill>
                  <a:srgbClr val="FFFF00"/>
                </a:solidFill>
              </a:rPr>
              <a:t>.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Ha-</a:t>
            </a:r>
            <a:r>
              <a:rPr dirty="0" err="1">
                <a:solidFill>
                  <a:srgbClr val="FFFF00"/>
                </a:solidFill>
              </a:rPr>
              <a:t>lê</a:t>
            </a:r>
            <a:r>
              <a:rPr dirty="0">
                <a:solidFill>
                  <a:srgbClr val="FFFF00"/>
                </a:solidFill>
              </a:rPr>
              <a:t>-</a:t>
            </a:r>
            <a:r>
              <a:rPr dirty="0" err="1">
                <a:solidFill>
                  <a:srgbClr val="FFFF00"/>
                </a:solidFill>
              </a:rPr>
              <a:t>lu-gia</a:t>
            </a:r>
            <a:r>
              <a:rPr dirty="0">
                <a:solidFill>
                  <a:srgbClr val="FFFF00"/>
                </a:solidFill>
              </a:rPr>
              <a:t>! Christ </a:t>
            </a:r>
            <a:r>
              <a:rPr dirty="0" err="1">
                <a:solidFill>
                  <a:srgbClr val="FFFF00"/>
                </a:solidFill>
              </a:rPr>
              <a:t>đưa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tới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chốn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bằng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162</Words>
  <Application>Microsoft Office PowerPoint</Application>
  <PresentationFormat>Widescreen</PresentationFormat>
  <Paragraphs>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Presentation1</vt:lpstr>
      <vt:lpstr>Thánh Ca 873 THANH NIÊN  TIN LÀNH CA</vt:lpstr>
      <vt:lpstr>1. Ta thanh niên Tin Lành chen bước, cất tiếng vang ca rền, đường đời nhiều gai gốc tràn sầu đau,  ta vững tiến lên.</vt:lpstr>
      <vt:lpstr>Quyết tâm nương Jêsus Christ đừng xu hướng vinh hoa đời. Ôi vinh hiển khi nhìn Ê-li rẽ sông  Giô-đanh.</vt:lpstr>
      <vt:lpstr>Chúng ta là thanh niên bước theo Jêsus sống trong Ngài chan chứa  ân phước cường phủ.</vt:lpstr>
      <vt:lpstr>Danh lợi, quyền thế giống như mây vờn trăng.  Ha-lê-lu-gia! Christ đưa ta tới chốn an bằng.</vt:lpstr>
      <vt:lpstr>2. Ta thanh niên Tin Lành nung chí, đắc thắng  cơn ba đào, dầu cường hào ma quỷ, lòng nào lui giông tố phủ bao.</vt:lpstr>
      <vt:lpstr>Tuốt gươm thiêng  sáng choang nầy cùng tranh chiến Sa-tan thù.  Kia anh dũng môn đồ Phao-lô trước mặt Phê-tu.</vt:lpstr>
      <vt:lpstr>Chúng ta là thanh niên bước theo Jêsus sống trong Ngài chan chứa  ân phước cường phủ.</vt:lpstr>
      <vt:lpstr>Danh lợi, quyền thế giống như mây vờn trăng.  Ha-lê-lu-gia! Christ đưa ta tới chốn an bằng.</vt:lpstr>
      <vt:lpstr>3. Ta thanh niên Tin Lành nương dưới bóng Christ muôn muôn đời, </vt:lpstr>
      <vt:lpstr>hằng dùi mài Kinh Thánh cầu nguyện Cha  ban phước khắp nơi.</vt:lpstr>
      <vt:lpstr>Dắt nhau thông suốt thiên trình, đoàn ta quyết không nao sờn. Quyết noi tấm gương hiền Ru-tơ, Đa-vít, Ê-tiên.</vt:lpstr>
      <vt:lpstr>Chúng ta là thanh niên bước theo Jêsus sống trong Ngài chan chứa  ân phước cường phủ.</vt:lpstr>
      <vt:lpstr>Danh lợi, quyền thế giống như mây vờn trăng.  Ha-lê-lu-gia! Christ đưa ta tới chốn an bằng.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2018-11-27T13:35:40Z</dcterms:modified>
</cp:coreProperties>
</file>