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874</a:t>
            </a:r>
            <a:br>
              <a:rPr lang="en-US"/>
            </a:br>
            <a:r>
              <a:rPr lang="en-US"/>
              <a:t>HÃY CA HÁT LÊN!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Ngợi danh Cứu Chúa Jêsus Christ mua chuộc thân hồn tôi. Lòng an thái bấy, có Chúa sống mãi trong tôi nay.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linh</a:t>
            </a:r>
            <a:r>
              <a:rPr dirty="0"/>
              <a:t> </a:t>
            </a:r>
            <a:r>
              <a:rPr dirty="0" err="1"/>
              <a:t>hoàn</a:t>
            </a:r>
            <a:r>
              <a:rPr dirty="0"/>
              <a:t> </a:t>
            </a:r>
            <a:r>
              <a:rPr dirty="0" err="1"/>
              <a:t>toàn</a:t>
            </a:r>
            <a:r>
              <a:rPr dirty="0"/>
              <a:t> </a:t>
            </a:r>
            <a:r>
              <a:rPr dirty="0" err="1"/>
              <a:t>được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trắng</a:t>
            </a:r>
            <a:r>
              <a:rPr dirty="0"/>
              <a:t> nay.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ca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mãi</a:t>
            </a:r>
            <a:r>
              <a:rPr dirty="0"/>
              <a:t> ca </a:t>
            </a:r>
            <a:r>
              <a:rPr dirty="0" err="1"/>
              <a:t>ngợi</a:t>
            </a:r>
            <a:r>
              <a:rPr dirty="0"/>
              <a:t> </a:t>
            </a:r>
            <a:r>
              <a:rPr dirty="0" err="1"/>
              <a:t>danh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thôi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Ô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cất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tiếng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chúc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phút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báu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mãi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ngợi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thôi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đã</a:t>
            </a:r>
            <a:r>
              <a:rPr dirty="0"/>
              <a:t> </a:t>
            </a:r>
            <a:r>
              <a:rPr dirty="0" err="1"/>
              <a:t>thứ</a:t>
            </a:r>
            <a:r>
              <a:rPr dirty="0"/>
              <a:t> </a:t>
            </a:r>
            <a:r>
              <a:rPr dirty="0" err="1"/>
              <a:t>tha</a:t>
            </a:r>
            <a:r>
              <a:rPr dirty="0"/>
              <a:t> </a:t>
            </a:r>
            <a:r>
              <a:rPr dirty="0" err="1"/>
              <a:t>hết</a:t>
            </a:r>
            <a:r>
              <a:rPr dirty="0"/>
              <a:t>,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linh</a:t>
            </a:r>
            <a:r>
              <a:rPr dirty="0"/>
              <a:t> nay </a:t>
            </a:r>
            <a:br>
              <a:rPr lang="en-US" dirty="0"/>
            </a:br>
            <a:r>
              <a:rPr dirty="0" err="1"/>
              <a:t>sạch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. </a:t>
            </a:r>
            <a:r>
              <a:rPr dirty="0" err="1"/>
              <a:t>Nhờ</a:t>
            </a:r>
            <a:r>
              <a:rPr dirty="0"/>
              <a:t> </a:t>
            </a:r>
            <a:r>
              <a:rPr dirty="0" err="1"/>
              <a:t>ơn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dắt</a:t>
            </a:r>
            <a:r>
              <a:rPr dirty="0"/>
              <a:t> </a:t>
            </a:r>
            <a:r>
              <a:rPr dirty="0" err="1"/>
              <a:t>dẫn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mỗi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nao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hôm</a:t>
            </a:r>
            <a:r>
              <a:rPr dirty="0"/>
              <a:t> nay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 </a:t>
            </a:r>
            <a:r>
              <a:rPr dirty="0" err="1"/>
              <a:t>phục</a:t>
            </a:r>
            <a:r>
              <a:rPr dirty="0"/>
              <a:t> </a:t>
            </a:r>
            <a:r>
              <a:rPr dirty="0" err="1"/>
              <a:t>sự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danh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.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ca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mãi</a:t>
            </a:r>
            <a:r>
              <a:rPr dirty="0"/>
              <a:t> ca </a:t>
            </a:r>
            <a:r>
              <a:rPr dirty="0" err="1"/>
              <a:t>ngợi</a:t>
            </a:r>
            <a:r>
              <a:rPr dirty="0"/>
              <a:t> </a:t>
            </a:r>
            <a:r>
              <a:rPr dirty="0" err="1"/>
              <a:t>danh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thôi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Ô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cất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tiếng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chúc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phút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báu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mãi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ngợi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thôi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7</TotalTime>
  <Words>106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Thánh Ca 874 HÃY CA HÁT LÊN! </vt:lpstr>
      <vt:lpstr>1. Ngợi danh Cứu Chúa Jêsus Christ mua chuộc thân hồn tôi. Lòng an thái bấy, có Chúa sống mãi trong tôi nay.</vt:lpstr>
      <vt:lpstr>Chính Jêsus thay tâm linh hoàn toàn được  trong trắng nay. Lòng vui ca hát mãi ca ngợi danh Ngài thôi.</vt:lpstr>
      <vt:lpstr>Ô vui mừng thay cất  tiếng ca chúc tán Jêsus luôn mỗi phút.</vt:lpstr>
      <vt:lpstr>Tình yêu Jêsus quý báu thay, lòng luôn vui hát mãi ca ngợi danh Ngài thôi.</vt:lpstr>
      <vt:lpstr>2. Tội tôi Chúa đã thứ tha hết, tâm linh nay  sạch trong. Nhờ ơn  Cứu Chúa dắt dẫn  mỗi bước tôi không nao.</vt:lpstr>
      <vt:lpstr>Chính hôm nay tôi dâng thân hồn phục sự  danh Chúa luôn. Lòng vui ca hát mãi ca ngợi danh Ngài thôi.</vt:lpstr>
      <vt:lpstr>Ô vui mừng thay cất  tiếng ca chúc tán Jêsus luôn mỗi phút.</vt:lpstr>
      <vt:lpstr>Tình yêu Jêsus quý báu thay, lòng luôn vui hát mãi ca ngợi danh Ngài thôi.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2018-11-27T13:37:18Z</dcterms:modified>
</cp:coreProperties>
</file>