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875</a:t>
            </a:r>
            <a:br>
              <a:rPr lang="en-US"/>
            </a:br>
            <a:r>
              <a:rPr lang="en-US"/>
              <a:t>HỠI SI-ÔN, VÙNG LÊN!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Vùng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! </a:t>
            </a:r>
            <a:r>
              <a:rPr dirty="0" err="1"/>
              <a:t>Vùng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! </a:t>
            </a:r>
            <a:br>
              <a:rPr lang="en-US" dirty="0"/>
            </a:br>
            <a:r>
              <a:rPr dirty="0" err="1"/>
              <a:t>Vùng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! </a:t>
            </a:r>
            <a:r>
              <a:rPr dirty="0" err="1"/>
              <a:t>Khá</a:t>
            </a:r>
            <a:r>
              <a:rPr dirty="0"/>
              <a:t> </a:t>
            </a:r>
            <a:r>
              <a:rPr dirty="0" err="1"/>
              <a:t>đứng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vàng</a:t>
            </a:r>
            <a:r>
              <a:rPr dirty="0"/>
              <a:t> ở Si-</a:t>
            </a:r>
            <a:r>
              <a:rPr dirty="0" err="1"/>
              <a:t>ôn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29BD-0872-419C-BACF-80EBB754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Mặc</a:t>
            </a:r>
            <a:r>
              <a:rPr lang="vi-VN" dirty="0"/>
              <a:t> ngay hôm nay bao</a:t>
            </a:r>
            <a:br>
              <a:rPr lang="en-US" dirty="0"/>
            </a:br>
            <a:r>
              <a:rPr lang="vi-VN" dirty="0"/>
              <a:t> </a:t>
            </a:r>
            <a:r>
              <a:rPr lang="vi-VN" dirty="0" err="1"/>
              <a:t>áo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vinh, </a:t>
            </a:r>
            <a:r>
              <a:rPr lang="vi-VN" dirty="0" err="1"/>
              <a:t>mặc</a:t>
            </a:r>
            <a:r>
              <a:rPr lang="vi-VN" dirty="0"/>
              <a:t> ngay hôm nay bao </a:t>
            </a:r>
            <a:r>
              <a:rPr lang="vi-VN" dirty="0" err="1"/>
              <a:t>áo</a:t>
            </a:r>
            <a:r>
              <a:rPr lang="vi-VN" dirty="0"/>
              <a:t> tươi </a:t>
            </a:r>
            <a:r>
              <a:rPr lang="vi-VN" dirty="0" err="1"/>
              <a:t>sáng</a:t>
            </a:r>
            <a:r>
              <a:rPr lang="vi-VN" dirty="0"/>
              <a:t>. Ồ! </a:t>
            </a:r>
            <a:r>
              <a:rPr lang="vi-VN" dirty="0" err="1"/>
              <a:t>Giê</a:t>
            </a:r>
            <a:r>
              <a:rPr lang="vi-VN" dirty="0"/>
              <a:t>-ru-sa-lem.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20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Ô! Xinh đẹp thay khắp trên núi thánh đây. Ô! Xinh đẹp thay tại trên núi thánh nay. Bàn chân người đẹp thay, báo cáo tin vui bấy.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Báo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tin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, </a:t>
            </a:r>
            <a:r>
              <a:rPr dirty="0" err="1"/>
              <a:t>khá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.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.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,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kíp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ca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bốn</a:t>
            </a:r>
            <a:r>
              <a:rPr dirty="0"/>
              <a:t> </a:t>
            </a:r>
            <a:r>
              <a:rPr dirty="0" err="1"/>
              <a:t>phương</a:t>
            </a:r>
            <a:r>
              <a:rPr dirty="0"/>
              <a:t> </a:t>
            </a:r>
            <a:r>
              <a:rPr dirty="0" err="1"/>
              <a:t>miền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Giê-ru-sa-lem</a:t>
            </a:r>
            <a:r>
              <a:rPr dirty="0"/>
              <a:t>.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ca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ca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Giê-ru-sa-lem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Giê-hô-va ban ơn và an ủi dân sự Ngài nay, vì Chúa Giê-hô-va trút phước xuống cho mọi dân Ngài.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Giê-hô-va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. </a:t>
            </a:r>
            <a:r>
              <a:rPr dirty="0" err="1"/>
              <a:t>Giê-hô-va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Bởi Chúa bác ái Chúa nhân từ thay, cùng ai quyết tin nơi Ngài.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101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875 HỠI SI-ÔN, VÙNG LÊN! </vt:lpstr>
      <vt:lpstr>Vùng lên! Vùng lên!  Vùng lên! Khá đứng  vững vàng ở Si-ôn</vt:lpstr>
      <vt:lpstr>Mặc ngay hôm nay bao  áo hiển vinh, mặc ngay hôm nay bao áo tươi sáng. Ồ! Giê-ru-sa-lem.</vt:lpstr>
      <vt:lpstr>Ô! Xinh đẹp thay khắp trên núi thánh đây. Ô! Xinh đẹp thay tại trên núi thánh nay. Bàn chân người đẹp thay, báo cáo tin vui bấy.</vt:lpstr>
      <vt:lpstr>Báo rao tin vui mừng.  Nào hát lên, khá vui mừng. Nào hát lên  mừng vui. Hát lên, hát lên kíp đi vào mừng vui.</vt:lpstr>
      <vt:lpstr>Nào vui ca lên đi khắp  bốn phương miền  Giê-ru-sa-lem. Nào vui ca lên đi ca lên khắp nơi  Giê-ru-sa-lem.</vt:lpstr>
      <vt:lpstr>Giê-hô-va ban ơn và an ủi dân sự Ngài nay, vì Chúa Giê-hô-va trút phước xuống cho mọi dân Ngài.</vt:lpstr>
      <vt:lpstr>Giê-hô-va muôn đời  vinh hiển. Giê-hô-va  muôn đời vinh hiển.</vt:lpstr>
      <vt:lpstr>Bởi Chúa bác ái Chúa nhân từ thay, cùng ai quyết tin nơi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2018-11-27T13:50:50Z</dcterms:modified>
</cp:coreProperties>
</file>