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71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67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876</a:t>
            </a:r>
            <a:br>
              <a:rPr lang="en-US" dirty="0"/>
            </a:br>
            <a:r>
              <a:rPr lang="en-US" dirty="0"/>
              <a:t>HÁT LÊN, </a:t>
            </a:r>
            <a:br>
              <a:rPr lang="en-US" dirty="0"/>
            </a:br>
            <a:r>
              <a:rPr lang="en-US" dirty="0"/>
              <a:t>HỠI LỮ KHÁCH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hãy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truyện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hay,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nay.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ca </a:t>
            </a:r>
            <a:br>
              <a:rPr lang="en-US" dirty="0"/>
            </a:b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EA5E-D32B-42CD-B023-068078F2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Lòng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hát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khen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Chúc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đời</a:t>
            </a:r>
            <a:r>
              <a:rPr lang="en-GB" dirty="0">
                <a:solidFill>
                  <a:srgbClr val="FFFF00"/>
                </a:solidFill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331343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Hãy hát lên, hỡi lữ khách ơi, thời gian đang đến hồi kết. Khi đến ở thiên cung huy hoàng sẽ cùng sứ thánh hát vang.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biến</a:t>
            </a:r>
            <a:r>
              <a:rPr dirty="0"/>
              <a:t> tan,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lan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ta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láng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74F-EF21-4A0C-9575-D483D1D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đầy</a:t>
            </a:r>
            <a:r>
              <a:rPr lang="vi-VN" dirty="0">
                <a:solidFill>
                  <a:srgbClr val="FFFF00"/>
                </a:solidFill>
              </a:rPr>
              <a:t> sung </a:t>
            </a:r>
            <a:r>
              <a:rPr lang="vi-VN" dirty="0" err="1">
                <a:solidFill>
                  <a:srgbClr val="FFFF00"/>
                </a:solidFill>
              </a:rPr>
              <a:t>sướng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thỏa</a:t>
            </a:r>
            <a:r>
              <a:rPr lang="vi-VN" dirty="0">
                <a:solidFill>
                  <a:srgbClr val="FFFF00"/>
                </a:solidFill>
              </a:rPr>
              <a:t> vui </a:t>
            </a:r>
            <a:r>
              <a:rPr lang="vi-VN" dirty="0" err="1">
                <a:solidFill>
                  <a:srgbClr val="FFFF00"/>
                </a:solidFill>
              </a:rPr>
              <a:t>lớn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tiếng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hát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hỡi</a:t>
            </a:r>
            <a:r>
              <a:rPr lang="vi-VN" dirty="0">
                <a:solidFill>
                  <a:srgbClr val="FFFF00"/>
                </a:solidFill>
              </a:rPr>
              <a:t> linh </a:t>
            </a:r>
            <a:r>
              <a:rPr lang="vi-VN" dirty="0" err="1">
                <a:solidFill>
                  <a:srgbClr val="FFFF00"/>
                </a:solidFill>
              </a:rPr>
              <a:t>hồn</a:t>
            </a:r>
            <a:r>
              <a:rPr lang="vi-VN" dirty="0">
                <a:solidFill>
                  <a:srgbClr val="FFFF00"/>
                </a:solidFill>
              </a:rPr>
              <a:t> ơi !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0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09ED-AE99-4AFA-A6E4-1A1E5E2A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Lòng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hát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khen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Chúc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đời</a:t>
            </a:r>
            <a:r>
              <a:rPr lang="en-GB" dirty="0">
                <a:solidFill>
                  <a:srgbClr val="FFFF00"/>
                </a:solidFill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34261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đừng</a:t>
            </a:r>
            <a:r>
              <a:rPr dirty="0"/>
              <a:t> lo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EE9-3A28-4BED-9354-7BF09A62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đức</a:t>
            </a:r>
            <a:r>
              <a:rPr lang="vi-VN" dirty="0"/>
              <a:t> tin nơi thiên </a:t>
            </a:r>
            <a:r>
              <a:rPr lang="vi-VN" dirty="0" err="1"/>
              <a:t>đàng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hát</a:t>
            </a:r>
            <a:r>
              <a:rPr lang="vi-VN" dirty="0"/>
              <a:t> </a:t>
            </a:r>
            <a:r>
              <a:rPr lang="vi-VN" dirty="0" err="1"/>
              <a:t>thánh</a:t>
            </a:r>
            <a:r>
              <a:rPr lang="vi-VN" dirty="0"/>
              <a:t> du dương.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an,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ban. </a:t>
            </a:r>
            <a:r>
              <a:rPr dirty="0" err="1"/>
              <a:t>Nhìn</a:t>
            </a:r>
            <a:r>
              <a:rPr dirty="0"/>
              <a:t> qua </a:t>
            </a:r>
            <a:r>
              <a:rPr dirty="0" err="1"/>
              <a:t>Giô-đanh</a:t>
            </a:r>
            <a:r>
              <a:rPr dirty="0"/>
              <a:t> </a:t>
            </a:r>
            <a:r>
              <a:rPr dirty="0" err="1"/>
              <a:t>phía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nhà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9916-3A78-478C-93E5-2D043CED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đầy</a:t>
            </a:r>
            <a:r>
              <a:rPr lang="vi-VN" dirty="0">
                <a:solidFill>
                  <a:srgbClr val="FFFF00"/>
                </a:solidFill>
              </a:rPr>
              <a:t> sung </a:t>
            </a:r>
            <a:r>
              <a:rPr lang="vi-VN" dirty="0" err="1">
                <a:solidFill>
                  <a:srgbClr val="FFFF00"/>
                </a:solidFill>
              </a:rPr>
              <a:t>sướng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thỏa</a:t>
            </a:r>
            <a:r>
              <a:rPr lang="vi-VN" dirty="0">
                <a:solidFill>
                  <a:srgbClr val="FFFF00"/>
                </a:solidFill>
              </a:rPr>
              <a:t> vui </a:t>
            </a:r>
            <a:r>
              <a:rPr lang="vi-VN" dirty="0" err="1">
                <a:solidFill>
                  <a:srgbClr val="FFFF00"/>
                </a:solidFill>
              </a:rPr>
              <a:t>lớn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tiếng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hát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hỡi</a:t>
            </a:r>
            <a:r>
              <a:rPr lang="vi-VN" dirty="0">
                <a:solidFill>
                  <a:srgbClr val="FFFF00"/>
                </a:solidFill>
              </a:rPr>
              <a:t> linh </a:t>
            </a:r>
            <a:r>
              <a:rPr lang="vi-VN" dirty="0" err="1">
                <a:solidFill>
                  <a:srgbClr val="FFFF00"/>
                </a:solidFill>
              </a:rPr>
              <a:t>hồn</a:t>
            </a:r>
            <a:r>
              <a:rPr lang="vi-VN" dirty="0">
                <a:solidFill>
                  <a:srgbClr val="FFFF00"/>
                </a:solidFill>
              </a:rPr>
              <a:t> ơi !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3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ô ca </a:t>
            </a:r>
            <a:r>
              <a:rPr dirty="0" err="1">
                <a:solidFill>
                  <a:srgbClr val="FFFF00"/>
                </a:solidFill>
              </a:rPr>
              <a:t>khúc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C5EE-39CF-4EC9-A367-2C0C440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Lòng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luôn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hát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khen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Chúc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muôn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đời</a:t>
            </a:r>
            <a:r>
              <a:rPr lang="en-GB" dirty="0">
                <a:solidFill>
                  <a:srgbClr val="FFFF00"/>
                </a:solidFill>
              </a:rPr>
              <a:t> nay.</a:t>
            </a:r>
          </a:p>
        </p:txBody>
      </p:sp>
    </p:spTree>
    <p:extLst>
      <p:ext uri="{BB962C8B-B14F-4D97-AF65-F5344CB8AC3E}">
        <p14:creationId xmlns:p14="http://schemas.microsoft.com/office/powerpoint/2010/main" val="428298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dầu</a:t>
            </a:r>
            <a:r>
              <a:rPr dirty="0"/>
              <a:t> ta </a:t>
            </a:r>
            <a:r>
              <a:rPr dirty="0" err="1"/>
              <a:t>đang</a:t>
            </a:r>
            <a:r>
              <a:rPr dirty="0"/>
              <a:t> ở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. Xin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sắp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201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876 HÁT LÊN,  HỠI LỮ KHÁCH</vt:lpstr>
      <vt:lpstr>1. Hãy hát lên,  hỡi lữ khách ơi, đừng lo đường xa ngại bước. </vt:lpstr>
      <vt:lpstr>Ta hướng đức tin nơi thiên đàng với bài hát thánh du dương.</vt:lpstr>
      <vt:lpstr>Trên núi vinh quang nơi vững an, núi phước lành xưa Ngài ban. Nhìn qua Giô-đanh phía xa thấy  đất hứa chính nơi quê nhà</vt:lpstr>
      <vt:lpstr>Hát lên ô ca khúc  vui mừng, muôn lời nên khá tung hô Ngài. </vt:lpstr>
      <vt:lpstr>Lòng đầy sung sướng thỏa vui lớn tiếng hát hỡi linh hồn ơi !</vt:lpstr>
      <vt:lpstr>Hát lên ô ca khúc  vui mừng, muôn lời nên khá tung hô Ngài. </vt:lpstr>
      <vt:lpstr>Lòng này luôn luôn  hát khen. Chúc tôn Vua, Vua muôn đời nay.</vt:lpstr>
      <vt:lpstr>2. Hãy hát lên,  hỡi lữ khách ơi, dầu ta đang ở trần thế. Xin hát khúc ca nơi quê trời khi ngày Chúa sắp đến nơi.</vt:lpstr>
      <vt:lpstr>Xin hãy ca lên truyện tích hay, nói đến tình yêu Ngài nay. Làm nên thiên ca  hiển vang hát chúc tán Chúa trên thiên đàng.</vt:lpstr>
      <vt:lpstr>Hát lên ô ca khúc vui mừng, muôn lời nên khá tung hô Ngài. Lòng đầy sung sướng thỏa vui lớn tiếng hát hỡi linh hồn ơi !</vt:lpstr>
      <vt:lpstr>Hát lên ô ca khúc  vui mừng, muôn lời nên khá tung hô Ngài</vt:lpstr>
      <vt:lpstr>Lòng này luôn luôn  hát khen. Chúc tôn Vua, Vua muôn đời nay.</vt:lpstr>
      <vt:lpstr>3. Hãy hát lên, hỡi lữ khách ơi, thời gian đang đến hồi kết. Khi đến ở thiên cung huy hoàng sẽ cùng sứ thánh hát vang.</vt:lpstr>
      <vt:lpstr>Nơi đó muôn ba đào  biến tan, chỉ có tình yêu tràn lan. Từ bên kia sông đón ta nước sáng láng sống vui muôn nhà.</vt:lpstr>
      <vt:lpstr>Hát lên ô ca khúc  vui mừng, muôn lời nên khá tung hô Ngài</vt:lpstr>
      <vt:lpstr>Lòng đầy sung sướng thỏa vui lớn tiếng hát hỡi linh hồn ơi !</vt:lpstr>
      <vt:lpstr>Hát lên ô ca khúc  vui mừng, muôn lời nên khá tung hô Ngài. </vt:lpstr>
      <vt:lpstr>Lòng này luôn luôn  hát khen. Chúc tôn Vua, Vua muôn đời 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2018-11-27T13:53:39Z</dcterms:modified>
</cp:coreProperties>
</file>