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877</a:t>
            </a:r>
            <a:br>
              <a:rPr lang="vi-VN" dirty="0"/>
            </a:br>
            <a:r>
              <a:rPr lang="vi-VN" dirty="0"/>
              <a:t>THANH NIÊN </a:t>
            </a:r>
            <a:br>
              <a:rPr lang="en-US" dirty="0"/>
            </a:br>
            <a:r>
              <a:rPr lang="vi-VN" dirty="0"/>
              <a:t>TIẾN BƯỚC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Nghe </a:t>
            </a:r>
            <a:r>
              <a:rPr dirty="0" err="1"/>
              <a:t>thở</a:t>
            </a:r>
            <a:r>
              <a:rPr dirty="0"/>
              <a:t> than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đói</a:t>
            </a:r>
            <a:r>
              <a:rPr dirty="0"/>
              <a:t>,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bánh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. 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bao </a:t>
            </a:r>
            <a:r>
              <a:rPr dirty="0" err="1"/>
              <a:t>lời</a:t>
            </a:r>
            <a:r>
              <a:rPr dirty="0"/>
              <a:t> ca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Ôi! biết bao cuộc đời tối khi ánh sáng chan hòa, Ðừng lênh đênh kíp đến cùng Cha.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trẻ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can </a:t>
            </a:r>
            <a:r>
              <a:rPr dirty="0" err="1">
                <a:solidFill>
                  <a:srgbClr val="FFFF00"/>
                </a:solidFill>
              </a:rPr>
              <a:t>trường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Thanh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</a:t>
            </a:r>
            <a:br>
              <a:rPr lang="en-US" dirty="0"/>
            </a:br>
            <a:r>
              <a:rPr dirty="0"/>
              <a:t>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bươn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ta. Thanh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Thanh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trí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tài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đắp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trẻ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can </a:t>
            </a:r>
            <a:r>
              <a:rPr dirty="0" err="1">
                <a:solidFill>
                  <a:srgbClr val="FFFF00"/>
                </a:solidFill>
              </a:rPr>
              <a:t>trường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</a:t>
            </a:r>
            <a:r>
              <a:rPr lang="en-US" dirty="0" err="1">
                <a:solidFill>
                  <a:srgbClr val="FFFF00"/>
                </a:solidFill>
              </a:rPr>
              <a:t>e</a:t>
            </a:r>
            <a:r>
              <a:rPr dirty="0" err="1">
                <a:solidFill>
                  <a:srgbClr val="FFFF00"/>
                </a:solidFill>
              </a:rPr>
              <a:t>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Ðây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đương</a:t>
            </a:r>
            <a:r>
              <a:rPr dirty="0"/>
              <a:t>. Con </a:t>
            </a:r>
            <a:r>
              <a:rPr dirty="0" err="1"/>
              <a:t>hỡi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đắm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Ðem</a:t>
            </a:r>
            <a:r>
              <a:rPr dirty="0"/>
              <a:t> </a:t>
            </a:r>
            <a:r>
              <a:rPr dirty="0" err="1"/>
              <a:t>tuổi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xây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lang="en-US" dirty="0"/>
              <a:t> </a:t>
            </a:r>
            <a:r>
              <a:rPr dirty="0"/>
              <a:t>,</a:t>
            </a:r>
            <a:r>
              <a:rPr dirty="0" err="1"/>
              <a:t>Rồi</a:t>
            </a:r>
            <a:r>
              <a:rPr dirty="0"/>
              <a:t> tan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khói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trẻ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can </a:t>
            </a:r>
            <a:r>
              <a:rPr dirty="0" err="1">
                <a:solidFill>
                  <a:srgbClr val="FFFF00"/>
                </a:solidFill>
              </a:rPr>
              <a:t>trường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97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877 THANH NIÊN  TIẾN BƯỚC</vt:lpstr>
      <vt:lpstr>1. Thanh thiếu niên  Tin Lành tiến bươn theo gót Chúa ta. Thanh thiếu niên Tin Lành đi vui mừng trong tiếng ca.</vt:lpstr>
      <vt:lpstr>Thanh thiếu niên Tin Lành quyết đem thân trí  năng tài, Cùng xây đắp Hội Thánh ngày mai.</vt:lpstr>
      <vt:lpstr>Ði, đi lên chiến thắng,  xây tương lai huy hoàng, Nầy đoàn người trai trẻ  ta quyết xa lánh thế gian.</vt:lpstr>
      <vt:lpstr>Ðứng lên với tâm  can trường, theo Jêsus muôn phương. Truyền rao đi khắp chốn tình thương.</vt:lpstr>
      <vt:lpstr>2. Ðây tiếng kêu Jêsus đến trong tha thiết  yêu đương. Con hỡi  con sao chìm đắm trong trần gian đáng thương.</vt:lpstr>
      <vt:lpstr>Ðem tuổi xuân xây  đời sống trên muôn lối khổ đau ,Rồi tan như  mây khói còn đâu.</vt:lpstr>
      <vt:lpstr>Ði, đi lên chiến thắng,  xây tương lai huy hoàng, Nầy đoàn người trai trẻ  ta quyết xa lánh thế gian.</vt:lpstr>
      <vt:lpstr>Ðứng lên với tâm  can trường, theo Jêsus muôn phương. Truyền rao đi khắp chốn tình thương.</vt:lpstr>
      <vt:lpstr>3. Nghe thở than linh hồn đói, mơ nước sống  bánh thiêng.  Khi sống vui bên mình Chúa bao lời ca phát nguyên.</vt:lpstr>
      <vt:lpstr>Ôi! biết bao cuộc đời tối khi ánh sáng chan hòa, Ðừng lênh đênh kíp đến cùng Cha.</vt:lpstr>
      <vt:lpstr>Ði, đi lên chiến thắng,  xây tương lai huy hoàng, Nầy đoàn người trai trẻ  ta quyết xa lánh thế gian.</vt:lpstr>
      <vt:lpstr>Ðứng lên với tâm  can trường, theo Jêsus muôn phương. Truyền rao đi khắp chốn tình thương.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2018-11-27T13:55:39Z</dcterms:modified>
</cp:coreProperties>
</file>