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878</a:t>
            </a:r>
            <a:br>
              <a:rPr lang="en-US"/>
            </a:br>
            <a:r>
              <a:rPr lang="en-US"/>
              <a:t>THANH XUÂN CA KHÚC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xòe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Thanh niên ơi, hát ca lên cho lòng càng vui, tương lai ta huy hoàng như muôn ánh sao ngời;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góp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ngọn</a:t>
            </a:r>
            <a:r>
              <a:rPr dirty="0"/>
              <a:t> </a:t>
            </a:r>
            <a:r>
              <a:rPr dirty="0" err="1"/>
              <a:t>cờ</a:t>
            </a:r>
            <a:r>
              <a:rPr dirty="0"/>
              <a:t> </a:t>
            </a:r>
            <a:r>
              <a:rPr dirty="0" err="1"/>
              <a:t>vĩnh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xòe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Thanh </a:t>
            </a:r>
            <a:r>
              <a:rPr dirty="0" err="1"/>
              <a:t>niên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Ô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ta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ta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thượng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,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chan.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xòe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Thanh </a:t>
            </a:r>
            <a:r>
              <a:rPr dirty="0" err="1"/>
              <a:t>niên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tuổi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ta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, </a:t>
            </a:r>
            <a:r>
              <a:rPr dirty="0" err="1"/>
              <a:t>Ðem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vui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gieo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Hương thơm ta ấy chính Jêsus bạn hiền ái Hoa Huệ chẳng héo phai.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197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878 THANH XUÂN CA KHÚC</vt:lpstr>
      <vt:lpstr>1. Thanh niên ơi, hát ca lên cho đời đẹp tươi,  Ô vui thay, ta thuộc về Jêsus Con Trời;</vt:lpstr>
      <vt:lpstr>Trong tâm ta có dương quang thiên thượng  ngời sáng, vui mừng  thật chứa chan.</vt:lpstr>
      <vt:lpstr>Ðời thanh xuân đẹp như đài hoa, đời thanh xuân đẹp như ánh sao,</vt:lpstr>
      <vt:lpstr>Như phượng hoàng  xòe cánh tung bay khắp ngàn phương trời.  Ðời thanh xuân đẹp như bài ca,</vt:lpstr>
      <vt:lpstr>Như hơi gió dưới nắng mai đào, Ta chân thành quỳ dâng thân hồn cho Jêsus đến muôn đời.</vt:lpstr>
      <vt:lpstr>2.  Thanh niên ơi,  tuổi xuân ta như muôn màu hoa, Ðem tươi vui  hy vọng đi gieo khắp muôn nhà;</vt:lpstr>
      <vt:lpstr>Hương thơm ta ấy chính Jêsus bạn hiền ái Hoa Huệ chẳng héo phai.</vt:lpstr>
      <vt:lpstr>Ðời thanh xuân đẹp như đài hoa, đời thanh xuân đẹp như ánh sao,</vt:lpstr>
      <vt:lpstr>Như phượng hoàng  xòe cánh tung bay khắp ngàn phương trời.  Ðời thanh xuân đẹp như bài ca,</vt:lpstr>
      <vt:lpstr>Như hơi gió dưới nắng mai đào, Ta chân thành quỳ dâng thân hồn cho Jêsus đến muôn đời.</vt:lpstr>
      <vt:lpstr>3. Thanh niên ơi, hát ca lên cho lòng càng vui, tương lai ta huy hoàng như muôn ánh sao ngời;</vt:lpstr>
      <vt:lpstr>Ta đi lên góp tay ta  xây dựng Hội Thánh dưới ngọn cờ vĩnh sanh.</vt:lpstr>
      <vt:lpstr>Ðời thanh xuân đẹp như đài hoa, đời thanh xuân đẹp như ánh sao,</vt:lpstr>
      <vt:lpstr>Như phượng hoàng  xòe cánh tung bay khắp ngàn phương trời.  Ðời thanh xuân đẹp như bài ca,</vt:lpstr>
      <vt:lpstr>Như hơi gió dưới nắng mai đào, Ta chân thành quỳ dâng thân hồn cho Jêsus đến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2018-11-27T13:57:20Z</dcterms:modified>
</cp:coreProperties>
</file>