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879</a:t>
            </a:r>
            <a:br>
              <a:rPr lang="vi-VN"/>
            </a:br>
            <a:r>
              <a:rPr lang="vi-VN"/>
              <a:t>DÂNG CHÚA CHIÊN THƠ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Nơi xa xa chiên thơ nghe tiếng, Chúa Jêsus người chăn yêu dấu.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Nghe đâu đây vang vang câu hát, tiếng trẻ thơ mừng vui bên Chúa.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 luôn luôn đi theo chân Chúa sống tín trung dạy khuyên,chăm sóc.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Hôm nay đây con dâng lên Chúa tiếng khẩn xin, nguyện Cha nghe thấy.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Vua Jêsus yêu thương con trẻ, đến với Ngài được bao ơn phước.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247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879 DÂNG CHÚA CHIÊN THƠ</vt:lpstr>
      <vt:lpstr>1. Cha yêu thương,  con dâng lên Chúa  tiếng chúc tôn ngợi danh cao quý.</vt:lpstr>
      <vt:lpstr>Giờ nầy xin dâng Chúa chiên thơ đây,  nguyện Ngài vui  ban phước ơn tuôn đầy.</vt:lpstr>
      <vt:lpstr>Xin chăm nom yêu thương dạy khuyên, chiên khôn lớn với Cha nhân hiền.</vt:lpstr>
      <vt:lpstr>2. Hôm nay đây con dâng lên Chúa tiếng khẩn xin, nguyện Cha nghe thấy.</vt:lpstr>
      <vt:lpstr>Giờ nầy xin dâng Chúa chiên thơ đây,  nguyện Ngài vui  ban phước ơn tuôn đầy.</vt:lpstr>
      <vt:lpstr>Xin chăm nom yêu thương dạy khuyên, chiên khôn lớn với Cha nhân hiền.</vt:lpstr>
      <vt:lpstr>3. Vua Jêsus yêu thương con trẻ, đến với Ngài được bao ơn phước.</vt:lpstr>
      <vt:lpstr>Giờ nầy xin dâng Chúa chiên thơ đây,  nguyện Ngài vui  ban phước ơn tuôn đầy.</vt:lpstr>
      <vt:lpstr>Xin chăm nom yêu thương dạy khuyên, chiên khôn lớn với Cha nhân hiền.</vt:lpstr>
      <vt:lpstr>4. Nơi xa xa chiên thơ nghe tiếng, Chúa Jêsus người chăn yêu dấu.</vt:lpstr>
      <vt:lpstr>Giờ nầy xin dâng Chúa chiên thơ đây,  nguyện Ngài vui  ban phước ơn tuôn đầy.</vt:lpstr>
      <vt:lpstr>Xin chăm nom yêu thương dạy khuyên, chiên khôn lớn với Cha nhân hiền.</vt:lpstr>
      <vt:lpstr>5. Nghe đâu đây vang vang câu hát, tiếng trẻ thơ mừng vui bên Chúa.</vt:lpstr>
      <vt:lpstr>Giờ nầy xin dâng Chúa chiên thơ đây,  nguyện Ngài vui  ban phước ơn tuôn đầy.</vt:lpstr>
      <vt:lpstr>Xin chăm nom yêu thương dạy khuyên, chiên khôn lớn với Cha nhân hiền.</vt:lpstr>
      <vt:lpstr>6. Con luôn luôn đi theo chân Chúa sống tín trung dạy khuyên,chăm sóc.</vt:lpstr>
      <vt:lpstr>Giờ nầy xin dâng Chúa chiên thơ đây,  nguyện Ngài vui  ban phước ơn tuôn đầy.</vt:lpstr>
      <vt:lpstr>Xin chăm nom yêu thương dạy khuyên, chiên khôn lớn với Cha nhân hiền.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2018-11-27T14:00:40Z</dcterms:modified>
</cp:coreProperties>
</file>