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880</a:t>
            </a:r>
            <a:br>
              <a:rPr lang="en-US"/>
            </a:br>
            <a:r>
              <a:rPr lang="en-US"/>
              <a:t>DÂNG CON CHO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Cha;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Đem</a:t>
            </a:r>
            <a:r>
              <a:rPr dirty="0"/>
              <a:t> con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Cha,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nom </a:t>
            </a:r>
            <a:br>
              <a:rPr lang="en-US" dirty="0"/>
            </a:b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nôi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bạc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trang</a:t>
            </a:r>
            <a:r>
              <a:rPr dirty="0"/>
              <a:t> </a:t>
            </a:r>
            <a:r>
              <a:rPr dirty="0" err="1"/>
              <a:t>giấy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tinh</a:t>
            </a:r>
            <a:r>
              <a:rPr dirty="0"/>
              <a:t>,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in </a:t>
            </a:r>
            <a:r>
              <a:rPr dirty="0" err="1"/>
              <a:t>dấu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lo </a:t>
            </a:r>
            <a:r>
              <a:rPr dirty="0" err="1"/>
              <a:t>cho</a:t>
            </a:r>
            <a:r>
              <a:rPr dirty="0"/>
              <a:t> con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Cha;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con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Đem</a:t>
            </a:r>
            <a:r>
              <a:rPr dirty="0"/>
              <a:t> con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Cha,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niu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;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sơ</a:t>
            </a:r>
            <a:r>
              <a:rPr dirty="0"/>
              <a:t>,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khiết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 như đất sét kia khi được Ngài đem uốn nắn; Ánh sáng Chúa hằng giúp bước chân con trên đường đời.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Cha;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Đem</a:t>
            </a:r>
            <a:r>
              <a:rPr dirty="0"/>
              <a:t> con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Cha,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; </a:t>
            </a:r>
            <a:r>
              <a:rPr dirty="0" err="1"/>
              <a:t>mong</a:t>
            </a:r>
            <a:r>
              <a:rPr dirty="0"/>
              <a:t> con </a:t>
            </a:r>
            <a:r>
              <a:rPr dirty="0" err="1"/>
              <a:t>được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khôn</a:t>
            </a:r>
            <a:r>
              <a:rPr dirty="0"/>
              <a:t> </a:t>
            </a:r>
            <a:r>
              <a:rPr dirty="0" err="1"/>
              <a:t>ngoan</a:t>
            </a:r>
            <a:r>
              <a:rPr dirty="0"/>
              <a:t>,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náu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129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880 DÂNG CON CHO CHÚA</vt:lpstr>
      <vt:lpstr>1. Đem con đến với Cha, xin Ngài chăm nom  đưa dắt đang khi còn trong nôi cho đến lúc khi bạc đầu.</vt:lpstr>
      <vt:lpstr>Như trang giấy trắng tinh, xin lời Jêsus in dấu.  Có Cứu Chúa là Đấng chăm lo cho con trọn đời.</vt:lpstr>
      <vt:lpstr>Từ khi con còn thơ ấu biết khắc ghi lời Cha;  Đấng mãi mãi dìu dắt bước chân con  đi theo Ngài.</vt:lpstr>
      <vt:lpstr>2. Đem con đến với Cha, luôn được nâng niu  yêu mến; mong tâm hồn đơn sơ, thanh khiết suốt trong cuộc đời.</vt:lpstr>
      <vt:lpstr>Mong như đất sét kia khi được Ngài đem uốn nắn; Ánh sáng Chúa hằng giúp bước chân con trên đường đời.</vt:lpstr>
      <vt:lpstr>Từ khi con còn thơ ấu biết khắc ghi lời Cha;  Đấng mãi mãi dìu dắt bước chân con đi  theo Ngài.</vt:lpstr>
      <vt:lpstr>3. Đem con đến với Cha, xin Ngài ban ơn thêm sức; mong con được  khôn ngoan, yêu Chúa, mến thương mọi người.</vt:lpstr>
      <vt:lpstr>An tâm có Jêsus, duy Ngài là nơi nương náu.  Dưới bóng Chúa được sống trong ơn yêu thương trọn đời.</vt:lpstr>
      <vt:lpstr>Từ khi con còn thơ ấu biết khắc ghi lời Cha;  Đấng mãi mãi dìu dắt bước chân con đi  theo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2018-11-27T14:05:01Z</dcterms:modified>
</cp:coreProperties>
</file>