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881</a:t>
            </a:r>
            <a:br>
              <a:rPr lang="en-US" dirty="0"/>
            </a:br>
            <a:r>
              <a:rPr lang="en-US" dirty="0"/>
              <a:t>BÁP-TÊM </a:t>
            </a:r>
            <a:br>
              <a:rPr lang="en-US" dirty="0"/>
            </a:br>
            <a:r>
              <a:rPr lang="en-US" dirty="0"/>
              <a:t>SỐNG ĐỜI SỐNG MỚI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Ước mong trọn tôi bước đi bên Ngài, giữ tín trung bền tâm theo Chúa.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Sống trong Ngài đời tôi ấm êm, an bình, thỏa vui bên Thiên Chúa tình yêu.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ngợi</a:t>
            </a:r>
            <a:r>
              <a:rPr dirty="0"/>
              <a:t> ca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.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xót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xa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mịt</a:t>
            </a:r>
            <a:r>
              <a:rPr dirty="0"/>
              <a:t> </a:t>
            </a:r>
            <a:r>
              <a:rPr dirty="0" err="1"/>
              <a:t>mờ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do.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Chết con người trần xa ô tội, bấy lâu nay làm theo tư ý.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lạc</a:t>
            </a:r>
            <a:r>
              <a:rPr dirty="0"/>
              <a:t> </a:t>
            </a:r>
            <a:r>
              <a:rPr dirty="0" err="1"/>
              <a:t>lầm</a:t>
            </a:r>
            <a:r>
              <a:rPr dirty="0"/>
              <a:t>;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ra </a:t>
            </a:r>
            <a:r>
              <a:rPr dirty="0" err="1"/>
              <a:t>khỏi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bùn</a:t>
            </a:r>
            <a:r>
              <a:rPr dirty="0"/>
              <a:t> </a:t>
            </a:r>
            <a:r>
              <a:rPr dirty="0" err="1"/>
              <a:t>nhơ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Sống trong niềm vui tươi mới luôn trong lòng; chính Jêsus nguồn ơn phước lớn.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; </a:t>
            </a:r>
            <a:br>
              <a:rPr lang="en-US" dirty="0"/>
            </a:b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Nhớ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báp-têm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nên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đường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Cha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, </a:t>
            </a:r>
            <a:r>
              <a:rPr dirty="0" err="1"/>
              <a:t>rất</a:t>
            </a:r>
            <a:r>
              <a:rPr dirty="0"/>
              <a:t> an </a:t>
            </a:r>
            <a:r>
              <a:rPr dirty="0" err="1"/>
              <a:t>ninh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</TotalTime>
  <Words>118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Thánh Ca 881 BÁP-TÊM  SỐNG ĐỜI SỐNG MỚI</vt:lpstr>
      <vt:lpstr>1. Hát vui mừng ngợi ca Chúa luôn đêm ngày.  Mãi biết ơn Ngài luôn thương xót</vt:lpstr>
      <vt:lpstr>cứu cuộc đời tôi xa  tối tăm mịt mờ, Chúa cho tôi vui sống tự do.</vt:lpstr>
      <vt:lpstr>2. Chết con người trần xa ô tội, bấy lâu nay làm theo tư ý.</vt:lpstr>
      <vt:lpstr>Chúa nhân từ còn  thương xót tôi lạc lầm; cứu thân tôi ra khỏi  bùn nhơ.</vt:lpstr>
      <vt:lpstr>3. Sống trong niềm vui tươi mới luôn trong lòng; chính Jêsus nguồn ơn phước lớn.</vt:lpstr>
      <vt:lpstr>Chúa cho đời tôi luôn  thỏa vui tâm hồn;  sống trong yêu thương Chúa bình an.</vt:lpstr>
      <vt:lpstr>4. Nhớ trong lòng ngày tôi báp-têm theo Ngài,  thỏa vui khi đời nên  tươi mới.</vt:lpstr>
      <vt:lpstr>Bước trên đường  trần gian có Cha đi cùng, rất an ninh trong Chúa toàn năng.</vt:lpstr>
      <vt:lpstr>5. Ước mong trọn tôi bước đi bên Ngài, giữ tín trung bền tâm theo Chúa.</vt:lpstr>
      <vt:lpstr>Sống trong Ngài đời tôi ấm êm, an bình, thỏa vui bên Thiên Chúa tình yêu.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2018-11-27T14:05:58Z</dcterms:modified>
</cp:coreProperties>
</file>