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882</a:t>
            </a:r>
            <a:br>
              <a:rPr lang="en-US" dirty="0"/>
            </a:br>
            <a:r>
              <a:rPr lang="en-US" dirty="0"/>
              <a:t>BÁP-TÊM </a:t>
            </a:r>
            <a:br>
              <a:rPr lang="en-US" dirty="0"/>
            </a:br>
            <a:r>
              <a:rPr lang="en-US" dirty="0"/>
              <a:t>TRONG DANH CHÚA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mới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an </a:t>
            </a:r>
            <a:r>
              <a:rPr dirty="0" err="1"/>
              <a:t>vui</a:t>
            </a:r>
            <a:r>
              <a:rPr dirty="0"/>
              <a:t>,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ra </a:t>
            </a:r>
            <a:br>
              <a:rPr lang="en-US" dirty="0"/>
            </a:b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Nhờ lời Chúa hứa bước đi càng vững chắc với Thánh Linh luôn trong lòng tôi.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nước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;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báp-têm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ra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gia</a:t>
            </a:r>
            <a:r>
              <a:rPr dirty="0"/>
              <a:t> </a:t>
            </a:r>
            <a:r>
              <a:rPr dirty="0" err="1"/>
              <a:t>đình</a:t>
            </a:r>
            <a:r>
              <a:rPr dirty="0"/>
              <a:t> </a:t>
            </a:r>
            <a:r>
              <a:rPr dirty="0" err="1"/>
              <a:t>thiêng</a:t>
            </a:r>
            <a:r>
              <a:rPr dirty="0"/>
              <a:t> </a:t>
            </a:r>
            <a:r>
              <a:rPr dirty="0" err="1"/>
              <a:t>liêng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vớt</a:t>
            </a:r>
            <a:r>
              <a:rPr dirty="0"/>
              <a:t>, nay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ấn</a:t>
            </a:r>
            <a:r>
              <a:rPr dirty="0"/>
              <a:t> </a:t>
            </a:r>
            <a:r>
              <a:rPr dirty="0" err="1"/>
              <a:t>chứng</a:t>
            </a:r>
            <a:r>
              <a:rPr dirty="0"/>
              <a:t> </a:t>
            </a:r>
            <a:r>
              <a:rPr dirty="0" err="1"/>
              <a:t>bởi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Báp-têm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nước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;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báp-têm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Giờ này dưới nước tôi suy nghiệm ơn sâu xưa trên đồi Jêsus vì tôi chết.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Rồi từ lúc bước chân lên bờ, nếm biết phước Chúa ban lớn lao làm sao!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nước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;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báp-têm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105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882 BÁP-TÊM  TRONG DANH CHÚA </vt:lpstr>
      <vt:lpstr>1. Từ ngày có Chúa,  tôi vui mừng sinh ra trong gia đình thiêng liêng  đầy ơn phước.</vt:lpstr>
      <vt:lpstr>Nhờ Ngài cứu vớt, nay tôi được ấn chứng bởi  Báp-têm trong  danh Jêsus.</vt:lpstr>
      <vt:lpstr>Dìm trong nước,  chết theo Ngài;  từ nay xa hết muôn tội.</vt:lpstr>
      <vt:lpstr>Rồi được sống với  Cứu Chúa, báp-têm trong danh Jêsus; bước theo Ngài mãi thỏa vui bình an.</vt:lpstr>
      <vt:lpstr>2. Giờ này dưới nước tôi suy nghiệm ơn sâu xưa trên đồi Jêsus vì tôi chết.</vt:lpstr>
      <vt:lpstr>Rồi từ lúc bước chân lên bờ, nếm biết phước Chúa ban lớn lao làm sao!</vt:lpstr>
      <vt:lpstr>Dìm trong nước,  chết theo Ngài;  từ nay xa hết muôn tội.</vt:lpstr>
      <vt:lpstr>Rồi được sống với  Cứu Chúa, báp-têm trong danh Jêsus; bước theo Ngài mãi thỏa vui bình an.</vt:lpstr>
      <vt:lpstr>3. Được Ngài đổi mới  tâm linh đầy an vui,  tôi vui mừng rao ra  tình yêu Chúa.</vt:lpstr>
      <vt:lpstr>Nhờ lời Chúa hứa bước đi càng vững chắc với Thánh Linh luôn trong lòng tôi.</vt:lpstr>
      <vt:lpstr>Dìm trong nước,  chết theo Ngài;  từ nay xa hết muôn tội.</vt:lpstr>
      <vt:lpstr>Rồi được sống với  Cứu Chúa, báp-têm trong danh Jêsus; bước theo Ngài mãi thỏa vui bình an.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2018-11-27T14:11:38Z</dcterms:modified>
</cp:coreProperties>
</file>