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883</a:t>
            </a:r>
            <a:br>
              <a:rPr lang="vi-VN"/>
            </a:br>
            <a:r>
              <a:rPr lang="vi-VN"/>
              <a:t>HÃY YÊU THƯƠNG NHAU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quý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liêng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càng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thêm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Lầm lỡ, hãy tha tội nhau; chính Ta tha mọi tội con. Cùng kết mối dây tình thân giống như Ta là bạn con.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, con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lắng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chia </a:t>
            </a:r>
            <a:r>
              <a:rPr dirty="0" err="1">
                <a:solidFill>
                  <a:srgbClr val="FFFF00"/>
                </a:solidFill>
              </a:rPr>
              <a:t>sớt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nặng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rỡ</a:t>
            </a:r>
            <a:r>
              <a:rPr dirty="0">
                <a:solidFill>
                  <a:srgbClr val="FFFF00"/>
                </a:solidFill>
              </a:rPr>
              <a:t> chia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sung </a:t>
            </a:r>
            <a:r>
              <a:rPr dirty="0" err="1">
                <a:solidFill>
                  <a:srgbClr val="FFFF00"/>
                </a:solidFill>
              </a:rPr>
              <a:t>sướng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quý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thiêng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liêng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càng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thêm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Quỳ</a:t>
            </a:r>
            <a:r>
              <a:rPr dirty="0"/>
              <a:t> </a:t>
            </a:r>
            <a:r>
              <a:rPr dirty="0" err="1"/>
              <a:t>gối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, </a:t>
            </a:r>
            <a:r>
              <a:rPr dirty="0" err="1"/>
              <a:t>hỡi</a:t>
            </a:r>
            <a:r>
              <a:rPr dirty="0"/>
              <a:t> con Ta </a:t>
            </a:r>
            <a:r>
              <a:rPr dirty="0" err="1"/>
              <a:t>thường</a:t>
            </a:r>
            <a:r>
              <a:rPr dirty="0"/>
              <a:t> </a:t>
            </a:r>
            <a:r>
              <a:rPr dirty="0" err="1"/>
              <a:t>dạy</a:t>
            </a:r>
            <a:r>
              <a:rPr dirty="0"/>
              <a:t> con. </a:t>
            </a:r>
            <a:r>
              <a:rPr dirty="0" err="1"/>
              <a:t>Cần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đỡ</a:t>
            </a:r>
            <a:r>
              <a:rPr dirty="0"/>
              <a:t> </a:t>
            </a:r>
            <a:r>
              <a:rPr dirty="0" err="1"/>
              <a:t>nhau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, </a:t>
            </a:r>
            <a:r>
              <a:rPr dirty="0" err="1"/>
              <a:t>ngắm</a:t>
            </a:r>
            <a:r>
              <a:rPr dirty="0"/>
              <a:t> </a:t>
            </a:r>
            <a:r>
              <a:rPr dirty="0" err="1"/>
              <a:t>gương</a:t>
            </a:r>
            <a:r>
              <a:rPr dirty="0"/>
              <a:t> Ta </a:t>
            </a:r>
            <a:r>
              <a:rPr dirty="0" err="1"/>
              <a:t>hầu</a:t>
            </a:r>
            <a:r>
              <a:rPr dirty="0"/>
              <a:t> </a:t>
            </a:r>
            <a:r>
              <a:rPr dirty="0" err="1"/>
              <a:t>việc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, con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lắng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chia </a:t>
            </a:r>
            <a:r>
              <a:rPr dirty="0" err="1">
                <a:solidFill>
                  <a:srgbClr val="FFFF00"/>
                </a:solidFill>
              </a:rPr>
              <a:t>sớt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nặng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rỡ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chia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sung </a:t>
            </a:r>
            <a:r>
              <a:rPr dirty="0" err="1">
                <a:solidFill>
                  <a:srgbClr val="FFFF00"/>
                </a:solidFill>
              </a:rPr>
              <a:t>sướng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, con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quý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thiêng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liêng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càng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thêm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Cùng hát thỏa vui lòng Cha, cũng như Ta thường ngợi ca. Hạnh phúc hãy chia cùng nhau, mến yêu nhau càng nồng sâu.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, con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lắng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chia </a:t>
            </a:r>
            <a:r>
              <a:rPr dirty="0" err="1">
                <a:solidFill>
                  <a:srgbClr val="FFFF00"/>
                </a:solidFill>
              </a:rPr>
              <a:t>sớt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nặng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rỡ</a:t>
            </a:r>
            <a:r>
              <a:rPr dirty="0">
                <a:solidFill>
                  <a:srgbClr val="FFFF00"/>
                </a:solidFill>
              </a:rPr>
              <a:t> chia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sung </a:t>
            </a:r>
            <a:r>
              <a:rPr dirty="0" err="1">
                <a:solidFill>
                  <a:srgbClr val="FFFF00"/>
                </a:solidFill>
              </a:rPr>
              <a:t>sướng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quý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liêng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càng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thêm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lắng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chia </a:t>
            </a:r>
            <a:r>
              <a:rPr dirty="0" err="1">
                <a:solidFill>
                  <a:srgbClr val="FFFF00"/>
                </a:solidFill>
              </a:rPr>
              <a:t>sớt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nặng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rỡ</a:t>
            </a:r>
            <a:r>
              <a:rPr dirty="0">
                <a:solidFill>
                  <a:srgbClr val="FFFF00"/>
                </a:solidFill>
              </a:rPr>
              <a:t> chia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sung </a:t>
            </a:r>
            <a:r>
              <a:rPr dirty="0" err="1">
                <a:solidFill>
                  <a:srgbClr val="FFFF00"/>
                </a:solidFill>
              </a:rPr>
              <a:t>sướng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quý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thiêng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liêng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rất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vô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biên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nguyện</a:t>
            </a:r>
            <a:r>
              <a:rPr dirty="0">
                <a:solidFill>
                  <a:srgbClr val="FFFF00"/>
                </a:solidFill>
              </a:rPr>
              <a:t> con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thêm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Nầy bánh, hãy ăn cùng nhau; thân Ta mang hình vì con. Cầm chén uống trong cảm thông; huyết Ta tuôn tràn vì con.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Nầy</a:t>
            </a:r>
            <a:r>
              <a:rPr dirty="0">
                <a:solidFill>
                  <a:srgbClr val="FFFF00"/>
                </a:solidFill>
              </a:rPr>
              <a:t>, con </a:t>
            </a:r>
            <a:r>
              <a:rPr dirty="0" err="1">
                <a:solidFill>
                  <a:srgbClr val="FFFF00"/>
                </a:solidFill>
              </a:rPr>
              <a:t>hãy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! </a:t>
            </a:r>
            <a:r>
              <a:rPr dirty="0" err="1">
                <a:solidFill>
                  <a:srgbClr val="FFFF00"/>
                </a:solidFill>
              </a:rPr>
              <a:t>Càng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yêu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con.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Tận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tình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lắng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cùng</a:t>
            </a:r>
            <a:r>
              <a:rPr dirty="0">
                <a:solidFill>
                  <a:srgbClr val="FFFF00"/>
                </a:solidFill>
              </a:rPr>
              <a:t> chia </a:t>
            </a:r>
            <a:r>
              <a:rPr dirty="0" err="1">
                <a:solidFill>
                  <a:srgbClr val="FFFF00"/>
                </a:solidFill>
              </a:rPr>
              <a:t>sớt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thương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chuộc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lâu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Nhận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gánh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nặng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nhau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lúc</a:t>
            </a:r>
            <a:r>
              <a:rPr dirty="0">
                <a:solidFill>
                  <a:srgbClr val="FFFF00"/>
                </a:solidFill>
              </a:rPr>
              <a:t> lo </a:t>
            </a:r>
            <a:r>
              <a:rPr dirty="0" err="1">
                <a:solidFill>
                  <a:srgbClr val="FFFF00"/>
                </a:solidFill>
              </a:rPr>
              <a:t>buồn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rỡ</a:t>
            </a:r>
            <a:r>
              <a:rPr dirty="0">
                <a:solidFill>
                  <a:srgbClr val="FFFF00"/>
                </a:solidFill>
              </a:rPr>
              <a:t> chia </a:t>
            </a:r>
            <a:r>
              <a:rPr dirty="0" err="1">
                <a:solidFill>
                  <a:srgbClr val="FFFF00"/>
                </a:solidFill>
              </a:rPr>
              <a:t>niềm</a:t>
            </a:r>
            <a:r>
              <a:rPr dirty="0">
                <a:solidFill>
                  <a:srgbClr val="FFFF00"/>
                </a:solidFill>
              </a:rPr>
              <a:t> sung </a:t>
            </a:r>
            <a:r>
              <a:rPr dirty="0" err="1">
                <a:solidFill>
                  <a:srgbClr val="FFFF00"/>
                </a:solidFill>
              </a:rPr>
              <a:t>sướng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380</Words>
  <Application>Microsoft Office PowerPoint</Application>
  <PresentationFormat>Widescreen</PresentationFormat>
  <Paragraphs>25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Arial</vt:lpstr>
      <vt:lpstr>Presentation1</vt:lpstr>
      <vt:lpstr>Thánh Ca 883 HÃY YÊU THƯƠNG NHAU </vt:lpstr>
      <vt:lpstr>Nầy, con hãy yêu thương! Càng yêu mến nhau hơn vì Ta đã chuộc con.</vt:lpstr>
      <vt:lpstr>Tận tình lo lắng cho nhau, cùng chia sớt thương đau vì Ta chuộc con từ lâu.</vt:lpstr>
      <vt:lpstr>Nhận gánh nặng vì nhau lúc lo buồn. Mừng rỡ chia niềm sung sướng.</vt:lpstr>
      <vt:lpstr>Tình yêu cao quý  thiêng liêng, tình yêu rất vô biên, nguyện con  càng yêu nhiều thêm.</vt:lpstr>
      <vt:lpstr>1. Nầy bánh, hãy ăn cùng nhau; thân Ta mang hình vì con. Cầm chén uống trong cảm thông; huyết Ta tuôn tràn vì con.</vt:lpstr>
      <vt:lpstr>Nầy, con hãy yêu thương! Càng yêu mến nhau hơn vì Ta đã chuộc con.</vt:lpstr>
      <vt:lpstr>Tận tình lo lắng cho nhau, cùng chia sớt thương đau vì Ta chuộc con từ lâu.</vt:lpstr>
      <vt:lpstr>Nhận gánh nặng vì nhau lúc lo buồn. Mừng rỡ chia niềm sung sướng.</vt:lpstr>
      <vt:lpstr>Tình yêu cao quý  thiêng liêng, tình yêu rất vô biên, nguyện con càng yêu nhiều thêm.</vt:lpstr>
      <vt:lpstr>2. Lầm lỡ, hãy tha tội nhau; chính Ta tha mọi tội con. Cùng kết mối dây tình thân giống như Ta là bạn con.</vt:lpstr>
      <vt:lpstr>Nầy, con hãy yêu thương! Càng yêu mến nhau hơn vì Ta đã chuộc con.</vt:lpstr>
      <vt:lpstr>Tận tình lo lắng cho nhau, cùng chia sớt thương đau vì Ta chuộc con từ lâu.</vt:lpstr>
      <vt:lpstr>Nhận gánh nặng vì nhau lúc lo buồn. Mừng rỡ chia niềm sung sướng.</vt:lpstr>
      <vt:lpstr>Tình yêu cao quý  thiêng liêng, tình yêu rất vô biên, nguyện con càng yêu nhiều thêm.</vt:lpstr>
      <vt:lpstr>3. Quỳ gối với nhau  cầu xin, hỡi con Ta thường dạy con. Cần giúp đỡ nhau nhiều hơn, ngắm gương Ta hầu việc con.</vt:lpstr>
      <vt:lpstr>Nầy, con hãy yêu thương! Càng yêu mến nhau hơn vì Ta đã chuộc con.</vt:lpstr>
      <vt:lpstr>Tận tình lo lắng cho nhau, cùng chia sớt thương đau vì Ta chuộc con từ lâu.</vt:lpstr>
      <vt:lpstr>Nhận gánh nặng vì nhau lúc lo buồn. Mừng rỡ  chia niềm sung sướng.</vt:lpstr>
      <vt:lpstr>Tình yêu cao quý  thiêng liêng, tình yêu rất vô biên, nguyện con càng yêu nhiều thêm.</vt:lpstr>
      <vt:lpstr>4. Cùng hát thỏa vui lòng Cha, cũng như Ta thường ngợi ca. Hạnh phúc hãy chia cùng nhau, mến yêu nhau càng nồng sâu.</vt:lpstr>
      <vt:lpstr>Nầy, con hãy yêu thương! Càng yêu mến nhau hơn vì Ta đã chuộc con.</vt:lpstr>
      <vt:lpstr>Tận tình lo lắng cho nhau, cùng chia sớt thương đau vì Ta chuộc con từ lâu.</vt:lpstr>
      <vt:lpstr>Nhận gánh nặng vì nhau lúc lo buồn. Mừng rỡ chia niềm sung sướng.</vt:lpstr>
      <vt:lpstr>Tình yêu cao quý  thiêng liêng, tình yêu rất vô biên, nguyện con càng yêu nhiều thêm.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2018-11-27T14:18:06Z</dcterms:modified>
</cp:coreProperties>
</file>