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Thánh</a:t>
            </a:r>
            <a:r>
              <a:rPr lang="vi-VN" dirty="0"/>
              <a:t> Ca 884</a:t>
            </a:r>
            <a:br>
              <a:rPr lang="vi-VN" dirty="0"/>
            </a:br>
            <a:r>
              <a:rPr lang="vi-VN" dirty="0"/>
              <a:t>ĐÍNH ƯỚC </a:t>
            </a:r>
            <a:br>
              <a:rPr lang="en-US" dirty="0"/>
            </a:br>
            <a:r>
              <a:rPr lang="vi-VN" dirty="0"/>
              <a:t>CHO TƯƠNG LAI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Xin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bền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lâu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năm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phai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tàn</a:t>
            </a:r>
            <a:r>
              <a:rPr dirty="0">
                <a:solidFill>
                  <a:srgbClr val="FFFF00"/>
                </a:solidFill>
              </a:rPr>
              <a:t>.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lai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hai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hồn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liên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nhau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Xin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mai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hôn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lứa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duyên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lành</a:t>
            </a:r>
            <a:r>
              <a:rPr dirty="0">
                <a:solidFill>
                  <a:srgbClr val="FFFF00"/>
                </a:solidFill>
              </a:rPr>
              <a:t>;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theo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Cha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trọn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nhau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Rồi</a:t>
            </a:r>
            <a:r>
              <a:rPr dirty="0"/>
              <a:t> </a:t>
            </a:r>
            <a:r>
              <a:rPr dirty="0" err="1"/>
              <a:t>một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dìu</a:t>
            </a:r>
            <a:r>
              <a:rPr dirty="0"/>
              <a:t> </a:t>
            </a:r>
            <a:r>
              <a:rPr dirty="0" err="1"/>
              <a:t>nhau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lễ</a:t>
            </a:r>
            <a:r>
              <a:rPr dirty="0"/>
              <a:t> </a:t>
            </a:r>
            <a:r>
              <a:rPr dirty="0" err="1"/>
              <a:t>cưới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cung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đàn</a:t>
            </a:r>
            <a:r>
              <a:rPr dirty="0"/>
              <a:t> </a:t>
            </a:r>
            <a:r>
              <a:rPr dirty="0" err="1"/>
              <a:t>thánh</a:t>
            </a:r>
            <a:r>
              <a:rPr dirty="0"/>
              <a:t> </a:t>
            </a:r>
            <a:r>
              <a:rPr dirty="0" err="1"/>
              <a:t>thót</a:t>
            </a:r>
            <a:r>
              <a:rPr dirty="0"/>
              <a:t> </a:t>
            </a:r>
            <a:r>
              <a:rPr dirty="0" err="1"/>
              <a:t>ngân</a:t>
            </a:r>
            <a:r>
              <a:rPr dirty="0"/>
              <a:t> </a:t>
            </a:r>
            <a:r>
              <a:rPr dirty="0" err="1"/>
              <a:t>vang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Vào</a:t>
            </a:r>
            <a:r>
              <a:rPr dirty="0"/>
              <a:t> </a:t>
            </a:r>
            <a:r>
              <a:rPr dirty="0" err="1"/>
              <a:t>nhà</a:t>
            </a:r>
            <a:r>
              <a:rPr dirty="0"/>
              <a:t> </a:t>
            </a:r>
            <a:r>
              <a:rPr dirty="0" err="1"/>
              <a:t>thờ</a:t>
            </a:r>
            <a:r>
              <a:rPr dirty="0"/>
              <a:t> </a:t>
            </a:r>
            <a:r>
              <a:rPr dirty="0" err="1"/>
              <a:t>bên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ngôi</a:t>
            </a:r>
            <a:r>
              <a:rPr dirty="0"/>
              <a:t> </a:t>
            </a:r>
            <a:r>
              <a:rPr dirty="0" err="1"/>
              <a:t>thánh</a:t>
            </a:r>
            <a:r>
              <a:rPr dirty="0"/>
              <a:t>, </a:t>
            </a:r>
            <a:r>
              <a:rPr dirty="0" err="1"/>
              <a:t>quỳ</a:t>
            </a:r>
            <a:r>
              <a:rPr dirty="0"/>
              <a:t> </a:t>
            </a:r>
            <a:r>
              <a:rPr dirty="0" err="1"/>
              <a:t>nguyện</a:t>
            </a:r>
            <a:r>
              <a:rPr dirty="0"/>
              <a:t> </a:t>
            </a:r>
            <a:r>
              <a:rPr dirty="0" err="1"/>
              <a:t>cầu</a:t>
            </a:r>
            <a:r>
              <a:rPr dirty="0"/>
              <a:t> </a:t>
            </a:r>
            <a:r>
              <a:rPr dirty="0" err="1"/>
              <a:t>xin</a:t>
            </a:r>
            <a:r>
              <a:rPr dirty="0"/>
              <a:t> ban </a:t>
            </a:r>
            <a:r>
              <a:rPr dirty="0" err="1"/>
              <a:t>phước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hôn</a:t>
            </a:r>
            <a:r>
              <a:rPr dirty="0"/>
              <a:t> </a:t>
            </a:r>
            <a:r>
              <a:rPr dirty="0" err="1"/>
              <a:t>nhân</a:t>
            </a:r>
            <a:r>
              <a:rPr dirty="0"/>
              <a:t> </a:t>
            </a:r>
            <a:r>
              <a:rPr dirty="0" err="1"/>
              <a:t>đầy</a:t>
            </a:r>
            <a:r>
              <a:rPr dirty="0"/>
              <a:t> </a:t>
            </a:r>
            <a:r>
              <a:rPr dirty="0" err="1"/>
              <a:t>ơn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Thật</a:t>
            </a:r>
            <a:r>
              <a:rPr dirty="0"/>
              <a:t> </a:t>
            </a:r>
            <a:r>
              <a:rPr dirty="0" err="1"/>
              <a:t>tuyệt</a:t>
            </a:r>
            <a:r>
              <a:rPr dirty="0"/>
              <a:t> </a:t>
            </a:r>
            <a:r>
              <a:rPr dirty="0" err="1"/>
              <a:t>vời</a:t>
            </a:r>
            <a:r>
              <a:rPr dirty="0"/>
              <a:t> </a:t>
            </a: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Đấng</a:t>
            </a:r>
            <a:r>
              <a:rPr dirty="0"/>
              <a:t> Christ, </a:t>
            </a:r>
            <a:br>
              <a:rPr lang="en-US" dirty="0"/>
            </a:br>
            <a:r>
              <a:rPr dirty="0" err="1"/>
              <a:t>mãi</a:t>
            </a:r>
            <a:r>
              <a:rPr dirty="0"/>
              <a:t> </a:t>
            </a:r>
            <a:r>
              <a:rPr dirty="0" err="1"/>
              <a:t>vang</a:t>
            </a:r>
            <a:r>
              <a:rPr dirty="0"/>
              <a:t> </a:t>
            </a:r>
            <a:r>
              <a:rPr dirty="0" err="1"/>
              <a:t>hòa</a:t>
            </a:r>
            <a:r>
              <a:rPr dirty="0"/>
              <a:t> </a:t>
            </a:r>
            <a:r>
              <a:rPr dirty="0" err="1"/>
              <a:t>tiếng</a:t>
            </a:r>
            <a:r>
              <a:rPr dirty="0"/>
              <a:t> </a:t>
            </a:r>
            <a:r>
              <a:rPr dirty="0" err="1"/>
              <a:t>hát</a:t>
            </a:r>
            <a:r>
              <a:rPr dirty="0"/>
              <a:t> </a:t>
            </a:r>
            <a:r>
              <a:rPr dirty="0" err="1"/>
              <a:t>tươi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Xin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bền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lâu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năm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tháng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phai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tàn</a:t>
            </a:r>
            <a:r>
              <a:rPr dirty="0">
                <a:solidFill>
                  <a:srgbClr val="FFFF00"/>
                </a:solidFill>
              </a:rPr>
              <a:t>.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lai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hai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hồn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nhau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Xin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mai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hôn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lứa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duyên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lành</a:t>
            </a:r>
            <a:r>
              <a:rPr dirty="0">
                <a:solidFill>
                  <a:srgbClr val="FFFF00"/>
                </a:solidFill>
              </a:rPr>
              <a:t>;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theo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Cha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trọn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nhau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Lời</a:t>
            </a:r>
            <a:r>
              <a:rPr dirty="0"/>
              <a:t> </a:t>
            </a:r>
            <a:r>
              <a:rPr dirty="0" err="1"/>
              <a:t>nguyện</a:t>
            </a:r>
            <a:r>
              <a:rPr dirty="0"/>
              <a:t> </a:t>
            </a:r>
            <a:r>
              <a:rPr dirty="0" err="1"/>
              <a:t>cầu</a:t>
            </a:r>
            <a:r>
              <a:rPr dirty="0"/>
              <a:t> </a:t>
            </a:r>
            <a:r>
              <a:rPr dirty="0" err="1"/>
              <a:t>trình</a:t>
            </a:r>
            <a:r>
              <a:rPr dirty="0"/>
              <a:t> </a:t>
            </a:r>
            <a:r>
              <a:rPr dirty="0" err="1"/>
              <a:t>dâng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Cứu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chứng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đính</a:t>
            </a:r>
            <a:r>
              <a:rPr dirty="0"/>
              <a:t> </a:t>
            </a:r>
            <a:r>
              <a:rPr dirty="0" err="1"/>
              <a:t>ước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hôm</a:t>
            </a:r>
            <a:r>
              <a:rPr dirty="0"/>
              <a:t> nay.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Nguyện rằng tình yêu trong sáng và trọn đời không thay đổi; hai con xin trình cho Chúa.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Dù</a:t>
            </a:r>
            <a:r>
              <a:rPr dirty="0"/>
              <a:t> </a:t>
            </a:r>
            <a:r>
              <a:rPr dirty="0" err="1"/>
              <a:t>đường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nhiều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đam</a:t>
            </a:r>
            <a:r>
              <a:rPr dirty="0"/>
              <a:t> </a:t>
            </a:r>
            <a:r>
              <a:rPr dirty="0" err="1"/>
              <a:t>mê</a:t>
            </a:r>
            <a:r>
              <a:rPr dirty="0"/>
              <a:t> </a:t>
            </a:r>
            <a:r>
              <a:rPr dirty="0" err="1"/>
              <a:t>cám</a:t>
            </a:r>
            <a:r>
              <a:rPr dirty="0"/>
              <a:t> </a:t>
            </a:r>
            <a:r>
              <a:rPr dirty="0" err="1"/>
              <a:t>dỗ</a:t>
            </a:r>
            <a:r>
              <a:rPr dirty="0"/>
              <a:t> </a:t>
            </a:r>
            <a:r>
              <a:rPr dirty="0" err="1"/>
              <a:t>vẫn</a:t>
            </a:r>
            <a:r>
              <a:rPr dirty="0"/>
              <a:t> </a:t>
            </a:r>
            <a:r>
              <a:rPr dirty="0" err="1"/>
              <a:t>một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mãi</a:t>
            </a:r>
            <a:r>
              <a:rPr dirty="0"/>
              <a:t> </a:t>
            </a:r>
            <a:r>
              <a:rPr dirty="0" err="1"/>
              <a:t>mãi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nhau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Xin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bền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lâu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năm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phai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tàn</a:t>
            </a:r>
            <a:r>
              <a:rPr dirty="0">
                <a:solidFill>
                  <a:srgbClr val="FFFF00"/>
                </a:solidFill>
              </a:rPr>
              <a:t>.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lai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hai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hồn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nhau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Xin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mai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hôn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lứa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duyên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lành</a:t>
            </a:r>
            <a:r>
              <a:rPr dirty="0">
                <a:solidFill>
                  <a:srgbClr val="FFFF00"/>
                </a:solidFill>
              </a:rPr>
              <a:t>;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theo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Cha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trọn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nhau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Thầm</a:t>
            </a:r>
            <a:r>
              <a:rPr dirty="0"/>
              <a:t> </a:t>
            </a:r>
            <a:r>
              <a:rPr dirty="0" err="1"/>
              <a:t>mong</a:t>
            </a:r>
            <a:r>
              <a:rPr dirty="0"/>
              <a:t> </a:t>
            </a:r>
            <a:r>
              <a:rPr dirty="0" err="1"/>
              <a:t>rằngdù</a:t>
            </a:r>
            <a:r>
              <a:rPr dirty="0"/>
              <a:t> </a:t>
            </a:r>
            <a:r>
              <a:rPr dirty="0" err="1"/>
              <a:t>nhân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 </a:t>
            </a:r>
            <a:r>
              <a:rPr dirty="0" err="1"/>
              <a:t>biến</a:t>
            </a:r>
            <a:r>
              <a:rPr dirty="0"/>
              <a:t> </a:t>
            </a:r>
            <a:r>
              <a:rPr dirty="0" err="1"/>
              <a:t>đổi</a:t>
            </a:r>
            <a:r>
              <a:rPr dirty="0"/>
              <a:t>; </a:t>
            </a:r>
            <a:br>
              <a:rPr lang="en-US" dirty="0"/>
            </a:br>
            <a:r>
              <a:rPr dirty="0" err="1"/>
              <a:t>vẫn</a:t>
            </a:r>
            <a:r>
              <a:rPr dirty="0"/>
              <a:t> </a:t>
            </a:r>
            <a:r>
              <a:rPr dirty="0" err="1"/>
              <a:t>nhớ</a:t>
            </a:r>
            <a:r>
              <a:rPr lang="en-US" dirty="0"/>
              <a:t> </a:t>
            </a:r>
            <a:r>
              <a:rPr dirty="0" err="1"/>
              <a:t>lời</a:t>
            </a:r>
            <a:r>
              <a:rPr dirty="0"/>
              <a:t> </a:t>
            </a:r>
            <a:r>
              <a:rPr dirty="0" err="1"/>
              <a:t>đính</a:t>
            </a:r>
            <a:r>
              <a:rPr dirty="0"/>
              <a:t> </a:t>
            </a:r>
            <a:r>
              <a:rPr dirty="0" err="1"/>
              <a:t>ước</a:t>
            </a:r>
            <a:r>
              <a:rPr dirty="0"/>
              <a:t> </a:t>
            </a:r>
            <a:r>
              <a:rPr dirty="0" err="1"/>
              <a:t>thiêng</a:t>
            </a:r>
            <a:r>
              <a:rPr dirty="0"/>
              <a:t> </a:t>
            </a:r>
            <a:r>
              <a:rPr dirty="0" err="1"/>
              <a:t>liêng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Nguyện</a:t>
            </a:r>
            <a:r>
              <a:rPr dirty="0"/>
              <a:t> </a:t>
            </a:r>
            <a:r>
              <a:rPr dirty="0" err="1"/>
              <a:t>một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br>
              <a:rPr lang="en-US" dirty="0"/>
            </a:br>
            <a:r>
              <a:rPr dirty="0"/>
              <a:t>son </a:t>
            </a:r>
            <a:r>
              <a:rPr dirty="0" err="1"/>
              <a:t>sắc</a:t>
            </a:r>
            <a:r>
              <a:rPr dirty="0"/>
              <a:t>, </a:t>
            </a:r>
            <a:r>
              <a:rPr dirty="0" err="1"/>
              <a:t>trọn</a:t>
            </a:r>
            <a:r>
              <a:rPr dirty="0"/>
              <a:t>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hồn</a:t>
            </a:r>
            <a:r>
              <a:rPr dirty="0"/>
              <a:t> </a:t>
            </a:r>
            <a:r>
              <a:rPr dirty="0" err="1"/>
              <a:t>dâng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, </a:t>
            </a:r>
            <a:r>
              <a:rPr dirty="0" err="1"/>
              <a:t>trao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nhau</a:t>
            </a:r>
            <a:r>
              <a:rPr dirty="0"/>
              <a:t> </a:t>
            </a:r>
            <a:r>
              <a:rPr dirty="0" err="1"/>
              <a:t>lời</a:t>
            </a:r>
            <a:r>
              <a:rPr dirty="0"/>
              <a:t> </a:t>
            </a:r>
            <a:r>
              <a:rPr dirty="0" err="1"/>
              <a:t>tha</a:t>
            </a:r>
            <a:r>
              <a:rPr dirty="0"/>
              <a:t> </a:t>
            </a:r>
            <a:r>
              <a:rPr dirty="0" err="1"/>
              <a:t>thiết</a:t>
            </a:r>
            <a:r>
              <a:rPr dirty="0"/>
              <a:t>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Cùng đợi chờ ngày vui mau sớm đến với đôi bạn đính ước hôm nay.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6</TotalTime>
  <Words>132</Words>
  <Application>Microsoft Office PowerPoint</Application>
  <PresentationFormat>Widescreen</PresentationFormat>
  <Paragraphs>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Presentation1</vt:lpstr>
      <vt:lpstr>Thánh Ca 884 ĐÍNH ƯỚC  CHO TƯƠNG LAI </vt:lpstr>
      <vt:lpstr>1. Lời nguyện cầu trình dâng lên Cứu Chúa chứng cho ngày đính ước  hôm nay.</vt:lpstr>
      <vt:lpstr>Nguyện rằng tình yêu trong sáng và trọn đời không thay đổi; hai con xin trình cho Chúa.</vt:lpstr>
      <vt:lpstr>Dù đường đời nhiều  đam mê cám dỗ vẫn một lòng mãi mãi yêu nhau.</vt:lpstr>
      <vt:lpstr>Xin cho tình yêu luôn bền lâu năm tháng không  phai tàn. Vui trong  tương lai hai tâm hồn  liên kết nhau.</vt:lpstr>
      <vt:lpstr>Xin cho ngày mai khi  hôn nhân đôi lứa nên duyên lành; Đi theo  ơn Cha vui trọn đời  luôn có nhau.</vt:lpstr>
      <vt:lpstr>2. Thầm mong rằngdù nhân gian biến đổi;  vẫn nhớ lời đính ước thiêng liêng.</vt:lpstr>
      <vt:lpstr>Nguyện một lòng luôn  son sắc, trọn tâm hồn dâng lên Chúa, trao cho nhau lời tha thiết!</vt:lpstr>
      <vt:lpstr>Cùng đợi chờ ngày vui mau sớm đến với đôi bạn đính ước hôm nay.</vt:lpstr>
      <vt:lpstr>Xin cho tình yêu luôn  bền lâu năm tháng không phai tàn. Vui trong  tương lai hai tâm hồn  liên kết nhau.</vt:lpstr>
      <vt:lpstr>Xin cho ngày mai khi  hôn nhân đôi lứa nên duyên lành; Đi theo  ơn Cha vui trọn đời  luôn có nhau.</vt:lpstr>
      <vt:lpstr>3. Rồi một ngày dìu nhau trong lễ cưới khi cung  đàn thánh thót ngân vang.</vt:lpstr>
      <vt:lpstr>Vào nhà thờ bên  ngôi thánh, quỳ nguyện cầu xin ban phước cho hôn nhân đầy ơn Chúa!</vt:lpstr>
      <vt:lpstr>Thật tuyệt vời tình yêu trong Đấng Christ,  mãi vang hòa tiếng hát tươi vui.</vt:lpstr>
      <vt:lpstr>Xin cho tình yêu luôn  bền lâu năm tháng  không phai tàn. Vui trong tương lai hai tâm hồn  liên kết nhau.</vt:lpstr>
      <vt:lpstr>Xin cho ngày mai khi  hôn nhân đôi lứa nên duyên lành; Đi theo  ơn Cha vui trọn đời  luôn có nhau.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2018-11-27T14:29:18Z</dcterms:modified>
</cp:coreProperties>
</file>