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885</a:t>
            </a:r>
            <a:br>
              <a:rPr lang="en-US"/>
            </a:br>
            <a:r>
              <a:rPr lang="en-US"/>
              <a:t>LỜI CHÚC LỨA ĐÔI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br>
              <a:rPr lang="en-US" dirty="0"/>
            </a:br>
            <a:r>
              <a:rPr dirty="0"/>
              <a:t>qua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sang</a:t>
            </a:r>
            <a:br>
              <a:rPr lang="en-US" dirty="0"/>
            </a:b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ngàn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rung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Gia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cúng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trời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uyên</a:t>
            </a:r>
            <a:r>
              <a:rPr dirty="0"/>
              <a:t> </a:t>
            </a:r>
            <a:r>
              <a:rPr dirty="0" err="1"/>
              <a:t>ương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duyên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Chúa đến ngự giữa nơi tôn nghiêm nghe lời tuyên hứa thiêng liêng.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Gia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cúng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điệu</a:t>
            </a:r>
            <a:r>
              <a:rPr dirty="0"/>
              <a:t> </a:t>
            </a:r>
            <a:r>
              <a:rPr dirty="0" err="1"/>
              <a:t>nhạc</a:t>
            </a:r>
            <a:r>
              <a:rPr dirty="0"/>
              <a:t> </a:t>
            </a:r>
            <a:br>
              <a:rPr lang="en-US" dirty="0"/>
            </a:br>
            <a:r>
              <a:rPr dirty="0"/>
              <a:t>du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se </a:t>
            </a:r>
            <a:r>
              <a:rPr dirty="0" err="1"/>
              <a:t>duyên</a:t>
            </a:r>
            <a:r>
              <a:rPr dirty="0"/>
              <a:t> </a:t>
            </a:r>
            <a:r>
              <a:rPr dirty="0" err="1"/>
              <a:t>lứa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đến hát mừng lứa đôi chung xây gia đình êm ấm vui tươi.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vườn</a:t>
            </a:r>
            <a:r>
              <a:rPr dirty="0"/>
              <a:t> </a:t>
            </a:r>
            <a:br>
              <a:rPr lang="en-US" dirty="0"/>
            </a:br>
            <a:r>
              <a:rPr dirty="0"/>
              <a:t>Ê-</a:t>
            </a:r>
            <a:r>
              <a:rPr dirty="0" err="1"/>
              <a:t>đen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 se </a:t>
            </a:r>
            <a:r>
              <a:rPr dirty="0" err="1"/>
              <a:t>duyên</a:t>
            </a:r>
            <a:r>
              <a:rPr dirty="0"/>
              <a:t> </a:t>
            </a:r>
            <a:r>
              <a:rPr dirty="0" err="1"/>
              <a:t>lứa</a:t>
            </a:r>
            <a:r>
              <a:rPr dirty="0"/>
              <a:t> </a:t>
            </a:r>
            <a:r>
              <a:rPr dirty="0" err="1"/>
              <a:t>đôi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Gia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cúng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Hôm ấy có ngàn cánh chim tung bay trong vườn ca hót vui tươi.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Gia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cúng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vườn</a:t>
            </a:r>
            <a:r>
              <a:rPr dirty="0"/>
              <a:t> Ê-</a:t>
            </a:r>
            <a:r>
              <a:rPr dirty="0" err="1"/>
              <a:t>đen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Đan kết những ngày tháng năm yêu thương êm đềm sung sướng bao nhiêu.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Gia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cúng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</a:t>
            </a:r>
            <a:r>
              <a:rPr lang="en-GB" dirty="0">
                <a:solidFill>
                  <a:srgbClr val="FFFF00"/>
                </a:solidFill>
              </a:rPr>
              <a:t>a</a:t>
            </a:r>
            <a:r>
              <a:rPr dirty="0">
                <a:solidFill>
                  <a:srgbClr val="FFFF00"/>
                </a:solidFill>
              </a:rPr>
              <a:t>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167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Thánh Ca 885 LỜI CHÚC LỨA ĐÔI </vt:lpstr>
      <vt:lpstr>1. Ngày nào tại vườn  Ê-đen xa xưa Cha Thánh se duyên lứa đôi</vt:lpstr>
      <vt:lpstr>Hôm ấy có ngàn cánh chim tung bay trong vườn ca hót vui tươi.</vt:lpstr>
      <vt:lpstr>Chúc cho lứa đôi  yêu thương nhau luôn luôn. Chúc cho hai người dệt tình yêu ngát hương;</vt:lpstr>
      <vt:lpstr>Gia đình yên vui trong Chúa sống ấm cúng  gắn bó, dẫu khó khăn đớn đau vẫn không xa nhau bao giờ.</vt:lpstr>
      <vt:lpstr>2. Loài người từ thời gian ấy tại vườn Ê-đen  bên nhau đã yêu.</vt:lpstr>
      <vt:lpstr>Đan kết những ngày tháng năm yêu thương êm đềm sung sướng bao nhiêu.</vt:lpstr>
      <vt:lpstr>Chúc cho lứa đôi  yêu thương nhau luôn luôn. Chúc cho hai người dệt tình yêu ngát hương;</vt:lpstr>
      <vt:lpstr>Gia đình yên vui trong Chúa sống ấm cúng  gắn bó, dẫu khó khan  đớn đau vẫn không  xa nhau bao giờ.</vt:lpstr>
      <vt:lpstr>3. Rồi thời đại nầy  qua đi thời đại kia sang  bao nhiêu đổi thay.</vt:lpstr>
      <vt:lpstr>Nhưng vẫn có ngàn  trái tim rung lên trong tình yêu mến không phai.</vt:lpstr>
      <vt:lpstr>Chúc cho lứa đôi  yêu thương nhau luôn luôn. Chúc cho hai người dệt tình yêu ngát hương;</vt:lpstr>
      <vt:lpstr>Gia đình yên vui trong Chúa sống ấm cúng  gắn bó, dẫu khó khăn đớn đau vẫn không  xa nhau bao giờ.</vt:lpstr>
      <vt:lpstr>4. Và ngày đẹp trời  hôm nay ngày mừng vui đôi uyên ương kết duyên.</vt:lpstr>
      <vt:lpstr>Xin Chúa đến ngự giữa nơi tôn nghiêm nghe lời tuyên hứa thiêng liêng.</vt:lpstr>
      <vt:lpstr>Chúc cho lứa đôi  yêu thương nhau luôn luôn. Chúc cho hai người dệt tình yêu ngát hương;</vt:lpstr>
      <vt:lpstr>Gia đình yên vui trong Chúa sống ấm cúng  gắn bó, dẫu khó khăn đớn đau vẫn không  xa nhau bao giờ.</vt:lpstr>
      <vt:lpstr>5. Hòa theo điệu nhạc  du dương mừng ngày Cha yêu se duyên lứa đôi.</vt:lpstr>
      <vt:lpstr>Xin đến hát mừng lứa đôi chung xây gia đình êm ấm vui tươi.</vt:lpstr>
      <vt:lpstr>Chúc cho lứa đôi  yêu thương nhau luôn luôn. Chúc cho hai người dệt tình yêu ngát hương;</vt:lpstr>
      <vt:lpstr>Gia đình yên vui trong Chúa sống ấm cúng  gắn bó, dẫu khó khăn đớn đau vẫn không  xa nhau bao giờ.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2018-11-27T14:31:13Z</dcterms:modified>
</cp:coreProperties>
</file>