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886</a:t>
            </a:r>
            <a:br>
              <a:rPr lang="en-US" dirty="0"/>
            </a:br>
            <a:r>
              <a:rPr lang="en-US" dirty="0"/>
              <a:t>NGUYỆN CẦU </a:t>
            </a:r>
            <a:br>
              <a:rPr lang="en-US" dirty="0"/>
            </a:br>
            <a:r>
              <a:rPr lang="en-US" dirty="0"/>
              <a:t>CHO ÐÔI LỨA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Hai tâm hồn liên kết nhau trong một thời gian trước.  Dìu nhau đồng đi với Chúa trên đường không tên.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Ô!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hai</a:t>
            </a:r>
            <a:r>
              <a:rPr dirty="0"/>
              <a:t> </a:t>
            </a:r>
            <a:r>
              <a:rPr dirty="0" err="1"/>
              <a:t>người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.  </a:t>
            </a:r>
            <a:r>
              <a:rPr dirty="0" err="1"/>
              <a:t>Hiệp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bền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nay.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hai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l</a:t>
            </a:r>
            <a:r>
              <a:rPr lang="en-GB" dirty="0"/>
              <a:t>o</a:t>
            </a:r>
            <a:r>
              <a:rPr dirty="0"/>
              <a:t>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. </a:t>
            </a:r>
            <a:r>
              <a:rPr dirty="0" err="1"/>
              <a:t>Giàu</a:t>
            </a:r>
            <a:r>
              <a:rPr dirty="0"/>
              <a:t> hay </a:t>
            </a:r>
            <a:r>
              <a:rPr dirty="0" err="1"/>
              <a:t>nghèo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khỏe</a:t>
            </a:r>
            <a:r>
              <a:rPr dirty="0"/>
              <a:t> </a:t>
            </a:r>
            <a:r>
              <a:rPr dirty="0" err="1"/>
              <a:t>lúc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kính</a:t>
            </a:r>
            <a:r>
              <a:rPr dirty="0"/>
              <a:t>. 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ngai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nay.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73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886 NGUYỆN CẦU  CHO ÐÔI LỨA</vt:lpstr>
      <vt:lpstr>1. Hai tâm hồn liên kết nhau trong một thời gian trước.  Dìu nhau đồng đi với Chúa trên đường không tên.</vt:lpstr>
      <vt:lpstr>Ô! linh diệu thay lúc  yêu nhau hai người  vui bước.  Hiệp nên một nơi chân Chúa mãi luôn vững bền.</vt:lpstr>
      <vt:lpstr>Jêsus bất biến,  dầu vui sướng đau buồn ban bình an luôn trên muôn nẻo tối tăm nay.</vt:lpstr>
      <vt:lpstr>Khi linh trình xong,  bóng mát êm dịu Ngài  ban xuống, Biến đêm nên ngày luôn muôn thu  huy hoàng thay.</vt:lpstr>
      <vt:lpstr>2. Khi hai người vui sống bên nhau một long  trung tín. Giàu hay nghèo khi vui khỏe lúc  buồn đau nay.</vt:lpstr>
      <vt:lpstr>Nhưng muôn đời luôn mến yêu nhau trong  niềm tin kính.   Cùng tôn thờ Jêsus trước ngai vinh quang Ngài.</vt:lpstr>
      <vt:lpstr>Jêsus bất biến,  dầu vui sướng đau buồn ban bình an luôn trên muôn nẻo tối tăm nay.</vt:lpstr>
      <vt:lpstr>Khi linh trình xong,  bóng mát êm dịu Ngài  ban xuống, Biến đêm nên ngày luôn muôn thu  huy hoàng thay.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2018-11-27T14:32:25Z</dcterms:modified>
</cp:coreProperties>
</file>