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887</a:t>
            </a:r>
            <a:br>
              <a:rPr lang="en-US"/>
            </a:br>
            <a:r>
              <a:rPr lang="en-US"/>
              <a:t>NGÀY VUI ĐÔI LỨA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Lặng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.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hay </a:t>
            </a:r>
            <a:r>
              <a:rPr dirty="0" err="1"/>
              <a:t>nhiều</a:t>
            </a:r>
            <a:br>
              <a:rPr lang="en-US" dirty="0"/>
            </a:b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;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giàu</a:t>
            </a:r>
            <a:r>
              <a:rPr dirty="0"/>
              <a:t> </a:t>
            </a:r>
            <a:r>
              <a:rPr dirty="0" err="1"/>
              <a:t>nghèo</a:t>
            </a:r>
            <a:r>
              <a:rPr dirty="0"/>
              <a:t> </a:t>
            </a:r>
            <a:r>
              <a:rPr dirty="0" err="1"/>
              <a:t>trọn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Chuông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rền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tổ</a:t>
            </a:r>
            <a:r>
              <a:rPr dirty="0"/>
              <a:t> </a:t>
            </a:r>
            <a:r>
              <a:rPr dirty="0" err="1"/>
              <a:t>ấm</a:t>
            </a:r>
            <a:r>
              <a:t> </a:t>
            </a:r>
            <a:br>
              <a:rPr lang="en-US"/>
            </a:br>
            <a:r>
              <a:t>xây</a:t>
            </a:r>
            <a:r>
              <a:rPr dirty="0"/>
              <a:t> </a:t>
            </a:r>
            <a:r>
              <a:rPr dirty="0" err="1"/>
              <a:t>duyên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bền</a:t>
            </a:r>
            <a:r>
              <a:rPr dirty="0"/>
              <a:t>,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, </a:t>
            </a:r>
            <a:r>
              <a:rPr dirty="0" err="1"/>
              <a:t>dệt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Nhạc rộn ràng trong nhà thờ giờ đây vui quá ! Chuông vang rền hòa theo tiếng dương cầm ngân.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dâu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dàng</a:t>
            </a:r>
            <a:r>
              <a:rPr dirty="0"/>
              <a:t> </a:t>
            </a:r>
            <a:r>
              <a:rPr dirty="0" err="1"/>
              <a:t>cầm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bó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,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giây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kỳ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cùng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Nhạc rộn ràng trong nhà thờ giờ đây vui quá! Chuông vang rền hòa theo tiếng dương cầm ngân.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hai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cùng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gối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,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thề</a:t>
            </a:r>
            <a:r>
              <a:rPr dirty="0"/>
              <a:t> </a:t>
            </a:r>
            <a:r>
              <a:rPr dirty="0" err="1"/>
              <a:t>nguyền</a:t>
            </a:r>
            <a:r>
              <a:rPr dirty="0"/>
              <a:t>,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!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hai</a:t>
            </a:r>
            <a:r>
              <a:rPr dirty="0"/>
              <a:t> </a:t>
            </a:r>
            <a:r>
              <a:rPr dirty="0" err="1"/>
              <a:t>người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chúng</a:t>
            </a:r>
            <a:r>
              <a:rPr dirty="0"/>
              <a:t> con </a:t>
            </a:r>
            <a:r>
              <a:rPr dirty="0" err="1"/>
              <a:t>nguyện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đẹp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trang</a:t>
            </a:r>
            <a:r>
              <a:rPr dirty="0"/>
              <a:t> </a:t>
            </a:r>
            <a:r>
              <a:rPr dirty="0" err="1"/>
              <a:t>nghiêm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!</a:t>
            </a:r>
            <a:br>
              <a:rPr lang="en-US" dirty="0"/>
            </a:b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ca.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dirty="0" err="1"/>
              <a:t>Đoái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lứa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151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887 NGÀY VUI ĐÔI LỨA</vt:lpstr>
      <vt:lpstr>1. Nhạc rộn ràng trong nhà thờ giờ đây vui quá ! Chuông vang rền hòa theo tiếng dương cầm ngân.</vt:lpstr>
      <vt:lpstr>Cô dâu dịu dàng cầm  bó hoa trong ngày  vui mừng, Phút giây  diệu kỳ được cùng  người yêu bước chung.</vt:lpstr>
      <vt:lpstr>2. Nhạc rộn ràng trong nhà thờ giờ đây vui quá! Chuông vang rền hòa theo tiếng dương cầm ngân.</vt:lpstr>
      <vt:lpstr>Có hai người cùng  quỳ gối bên nhau cùng kêu cầu, Kính dâng lời  thề nguyền, Trọn đời  yêu mến nhau.</vt:lpstr>
      <vt:lpstr>3. Giờ tuyệt vời muôn ngàn đời lòng luôn  ghi nhớ! Xưa hai người  từ nay sẽ nên một thôi.</vt:lpstr>
      <vt:lpstr>Cám ơn Ngài vì hạnh phúc Chúa ban từ trên trời, chúng con nguyện  trọn đời làm đẹp  danh Chúa thôi.</vt:lpstr>
      <vt:lpstr>4. Nhà thờ trong giờ này trang nghiêm quá!  Bao nhiêu người lòng cung kính vui hòa ca.</vt:lpstr>
      <vt:lpstr>Hướng tâm hồn mình về Chúa trên ngôi trời  cao vời, Đoái thương lời mọi người nguyện cầu cho lứa đôi.</vt:lpstr>
      <vt:lpstr>5. Lặng thầm nghe lời vàng trong Kinh Thánh. Yêu nhau hoài dù năm tháng phai ngày xanh.</vt:lpstr>
      <vt:lpstr>Thiết tha hoài, dù đời sống vui hay nhiều  lo buồn; Tín trung hoài, dù giàu nghèo trọn  tình mến thương.</vt:lpstr>
      <vt:lpstr>6. Nhà thờ trong giờ nầy đông vui quá!  Chuông vang rền hòa theo tiếng dương cầm ngân.</vt:lpstr>
      <vt:lpstr>Có đôi người về tổ ấm  xây duyên tình lâu bền, suốt trong đời chẳng rời, dệt tình yêu ấm êm.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2018-11-27T14:33:38Z</dcterms:modified>
</cp:coreProperties>
</file>