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888</a:t>
            </a:r>
            <a:br>
              <a:rPr lang="en-US"/>
            </a:br>
            <a:r>
              <a:rPr lang="en-US"/>
              <a:t>BÊN KIA HOÀNG HÔN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hôn</a:t>
            </a:r>
            <a:r>
              <a:rPr dirty="0"/>
              <a:t> </a:t>
            </a:r>
            <a:r>
              <a:rPr dirty="0" err="1"/>
              <a:t>buông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 Ô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ở </a:t>
            </a:r>
            <a:r>
              <a:rPr dirty="0" err="1"/>
              <a:t>với</a:t>
            </a:r>
            <a:r>
              <a:rPr dirty="0"/>
              <a:t> Cha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Nhọc nhằn cùng khổ đau chấm dứt khắp nơi nơi,  Bình minh sẽ sáng tươi khi đêm qua rồi.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Trời mai ô sáng tươi,  Ðâu còn vương vấn mây, hoặc phong ba tố giông nát tan cuộc đời.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t>tan </a:t>
            </a:r>
            <a:br>
              <a:rPr lang="en-US"/>
            </a:br>
            <a:r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63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888 BÊN KIA HOÀNG HÔN</vt:lpstr>
      <vt:lpstr>1. Hoàng hôn buông  khắp nơi,  Ô bình minh sáng tươi,  là khi ở với Cha sống vui muôn đời.</vt:lpstr>
      <vt:lpstr>Nhọc nhằn cùng khổ đau chấm dứt khắp nơi nơi,  Bình minh sẽ sáng tươi khi đêm qua rồi.</vt:lpstr>
      <vt:lpstr>2. Trời mai ô sáng tươi,  Ðâu còn vương vấn mây, hoặc phong ba tố giông nát tan cuộc đời.</vt:lpstr>
      <vt:lpstr>Ngày Jêsus tái lâm chói ánh sáng vinh quang,  là khi bóng tối tan  thỏa vui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2018-11-27T14:34:09Z</dcterms:modified>
</cp:coreProperties>
</file>