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889</a:t>
            </a:r>
            <a:br>
              <a:rPr lang="en-US"/>
            </a:br>
            <a:r>
              <a:rPr lang="en-US"/>
              <a:t>XUÂN ÐẾN BÊN NHÀ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mùa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ngát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. 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mộng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Cha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.  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may </a:t>
            </a:r>
            <a:r>
              <a:rPr dirty="0" err="1">
                <a:solidFill>
                  <a:srgbClr val="FFFF00"/>
                </a:solidFill>
              </a:rPr>
              <a:t>mắn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mùa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 Kìa đàn chim đùa bay trên khóm hoa, báo tin vui xuân đến bên hiên nhà.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Cười</a:t>
            </a:r>
            <a:r>
              <a:rPr dirty="0"/>
              <a:t> </a:t>
            </a:r>
            <a:r>
              <a:rPr dirty="0" err="1"/>
              <a:t>đùa</a:t>
            </a:r>
            <a:r>
              <a:rPr dirty="0"/>
              <a:t> bay </a:t>
            </a:r>
            <a:r>
              <a:rPr dirty="0" err="1"/>
              <a:t>đi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,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ca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.  </a:t>
            </a:r>
            <a:br>
              <a:rPr lang="en-US" dirty="0"/>
            </a:b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thuận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tuổi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. 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Cha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.  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may </a:t>
            </a:r>
            <a:r>
              <a:rPr dirty="0" err="1">
                <a:solidFill>
                  <a:srgbClr val="FFFF00"/>
                </a:solidFill>
              </a:rPr>
              <a:t>mắn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mùa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Cành</a:t>
            </a:r>
            <a:r>
              <a:rPr dirty="0"/>
              <a:t> </a:t>
            </a:r>
            <a:r>
              <a:rPr dirty="0" err="1"/>
              <a:t>đào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manh</a:t>
            </a:r>
            <a:r>
              <a:rPr dirty="0"/>
              <a:t> </a:t>
            </a:r>
            <a:r>
              <a:rPr dirty="0" err="1"/>
              <a:t>đùatheo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lướt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hiên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heo</a:t>
            </a:r>
            <a:r>
              <a:rPr dirty="0"/>
              <a:t> may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.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do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215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889 XUÂN ÐẾN BÊN NHÀ</vt:lpstr>
      <vt:lpstr>1.  Kìa đàn chim đùa bay trên khóm hoa, báo tin vui xuân đến bên hiên nhà.</vt:lpstr>
      <vt:lpstr>Cười đùa bay đi ca vang khắp nơi, hát câu ca vui chúc xuân về.   Người người vui xuân trong câu chúc nhau,</vt:lpstr>
      <vt:lpstr>chúc nhau câu thuận hòa an vui, và được thêm ơn trong khi tuổi cao.   Chúa ban cho trọn đời  vui tươi.</vt:lpstr>
      <vt:lpstr>Xin Cha Ngài ban phước thiêng, cho con được vui xuân hoài.  Xin cho được may mắn luôn cất tiếng ca mừng xuân.</vt:lpstr>
      <vt:lpstr>Kìa một năm trôi đi thật rất nhanh và mùa xuân tươi vui đã đến rồi.</vt:lpstr>
      <vt:lpstr>Mọi buồn đau xin trôi theo tháng năm cầu nguồn phước trong tôi.</vt:lpstr>
      <vt:lpstr>2.  Cành đào mong manh đùatheo gió mây,  cánh xuân vui tươi lướt bên hiên nhà.</vt:lpstr>
      <vt:lpstr>Tràn ngập vui tươi trên muôn cánh hoa,  gió heo may đưa bước  vô nhà. Mọi sự do nơi tay Thiên Chúa thôi,</vt:lpstr>
      <vt:lpstr>Chúa ban cho người mùa xuân tươi. Ngài làm nên hoa xuân để ngát hương.  Chúa ban cho trời đẹp mộng mơ.</vt:lpstr>
      <vt:lpstr>Xin Cha Ngài ban phước thiêng, cho con được vui xuân hoài.  Xin cho được may mắn luôn cất tiếng ca mừng xuân.</vt:lpstr>
      <vt:lpstr>Kìa một năm trôi đi thật rất nhanh và mùa xuân tươi vui đã đến rồi.</vt:lpstr>
      <vt:lpstr>Mọi buồn đau xin trôi theo tháng năm cầu nguồn phước trong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2018-11-27T14:35:29Z</dcterms:modified>
</cp:coreProperties>
</file>